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4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5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6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7.xml" ContentType="application/vnd.openxmlformats-officedocument.theme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  <p:sldMasterId id="2147483873" r:id="rId9"/>
    <p:sldMasterId id="2147483894" r:id="rId10"/>
    <p:sldMasterId id="2147483919" r:id="rId11"/>
    <p:sldMasterId id="2147483939" r:id="rId12"/>
  </p:sldMasterIdLst>
  <p:notesMasterIdLst>
    <p:notesMasterId r:id="rId21"/>
  </p:notesMasterIdLst>
  <p:sldIdLst>
    <p:sldId id="624" r:id="rId13"/>
    <p:sldId id="634" r:id="rId14"/>
    <p:sldId id="636" r:id="rId15"/>
    <p:sldId id="638" r:id="rId16"/>
    <p:sldId id="635" r:id="rId17"/>
    <p:sldId id="633" r:id="rId18"/>
    <p:sldId id="637" r:id="rId19"/>
    <p:sldId id="613" r:id="rId20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  <p:cmAuthor id="2" name="Chris Anderson (ZUMO)" initials="CA(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81593" autoAdjust="0"/>
  </p:normalViewPr>
  <p:slideViewPr>
    <p:cSldViewPr snapToGrid="0">
      <p:cViewPr varScale="1">
        <p:scale>
          <a:sx n="102" d="100"/>
          <a:sy n="102" d="100"/>
        </p:scale>
        <p:origin x="1008" y="184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5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3.xml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2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5-26T20:05:11.253" idx="4">
    <p:pos x="10" y="10"/>
    <p:text>Show code snippet, and annotate trigger, input, output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94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33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Abstraction of servers, infrastructure and configuration of operating system</a:t>
            </a:r>
          </a:p>
          <a:p>
            <a:r>
              <a:rPr lang="en-US" dirty="0"/>
              <a:t>Event-driven scale</a:t>
            </a:r>
          </a:p>
          <a:p>
            <a:r>
              <a:rPr lang="en-US" dirty="0"/>
              <a:t>Sub-second billing</a:t>
            </a:r>
          </a:p>
          <a:p>
            <a:r>
              <a:rPr lang="en-US" dirty="0"/>
              <a:t>Stateless</a:t>
            </a:r>
          </a:p>
          <a:p>
            <a:endParaRPr lang="en-US" dirty="0"/>
          </a:p>
          <a:p>
            <a:pPr lvl="0" rt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is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fully managed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service. Some refer to it as Functions as a Service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and Framework patching is performed for you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is zero administrative tasks and no need to manage any infrastructure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just deploy your code (function) and it runs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 code runs within seconds and for very short period of time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quickly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(almost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vastly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Automatically scales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seconds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scale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required (there is no way to configure scale or limits)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Scales to match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 given workload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Scales from zero to handle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 of thousands concurrent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functions invocations within seconds 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 only for the time your code is running</a:t>
            </a:r>
          </a:p>
          <a:p>
            <a:pPr lvl="0"/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Serverless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reacts to events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React, in near real-time, to events and triggers</a:t>
            </a:r>
          </a:p>
          <a:p>
            <a:pPr lvl="1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Triggered by virtually any event from Azure service or 3</a:t>
            </a:r>
            <a:r>
              <a:rPr lang="en-US" sz="120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party services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431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2017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4/14/18 4:48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38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0400C77-98DD-41D6-BDE7-5E20B890E76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7642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398463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9E72A3-73C3-4EC0-976B-555052BC0BC2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4/14/18 4:48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68467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79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24.png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14/04/18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14/04/18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4/14/18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Stock_65807837_HD_720">
            <a:hlinkClick r:id="" action="ppaction://media"/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43267"/>
          <a:stretch/>
        </p:blipFill>
        <p:spPr>
          <a:xfrm>
            <a:off x="5338200" y="-1161"/>
            <a:ext cx="6910507" cy="6851650"/>
          </a:xfrm>
          <a:prstGeom prst="rect">
            <a:avLst/>
          </a:prstGeom>
        </p:spPr>
      </p:pic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-1" y="0"/>
            <a:ext cx="8290981" cy="6858000"/>
          </a:xfrm>
          <a:custGeom>
            <a:avLst/>
            <a:gdLst>
              <a:gd name="connsiteX0" fmla="*/ 8290981 w 8290981"/>
              <a:gd name="connsiteY0" fmla="*/ 6858000 h 6858000"/>
              <a:gd name="connsiteX1" fmla="*/ 6839287 w 8290981"/>
              <a:gd name="connsiteY1" fmla="*/ 6858000 h 6858000"/>
              <a:gd name="connsiteX2" fmla="*/ 6723438 w 8290981"/>
              <a:gd name="connsiteY2" fmla="*/ 6858000 h 6858000"/>
              <a:gd name="connsiteX3" fmla="*/ 0 w 8290981"/>
              <a:gd name="connsiteY3" fmla="*/ 6858000 h 6858000"/>
              <a:gd name="connsiteX4" fmla="*/ 1461028 w 8290981"/>
              <a:gd name="connsiteY4" fmla="*/ 0 h 6858000"/>
              <a:gd name="connsiteX5" fmla="*/ 6723438 w 8290981"/>
              <a:gd name="connsiteY5" fmla="*/ 0 h 6858000"/>
              <a:gd name="connsiteX6" fmla="*/ 6839287 w 8290981"/>
              <a:gd name="connsiteY6" fmla="*/ 0 h 6858000"/>
              <a:gd name="connsiteX7" fmla="*/ 8290981 w 8290981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90981" h="6858000">
                <a:moveTo>
                  <a:pt x="8290981" y="6858000"/>
                </a:moveTo>
                <a:lnTo>
                  <a:pt x="6839287" y="6858000"/>
                </a:lnTo>
                <a:lnTo>
                  <a:pt x="6723438" y="6858000"/>
                </a:lnTo>
                <a:lnTo>
                  <a:pt x="0" y="6858000"/>
                </a:lnTo>
                <a:lnTo>
                  <a:pt x="1461028" y="0"/>
                </a:lnTo>
                <a:lnTo>
                  <a:pt x="6723438" y="0"/>
                </a:lnTo>
                <a:lnTo>
                  <a:pt x="6839287" y="0"/>
                </a:lnTo>
                <a:lnTo>
                  <a:pt x="8290981" y="0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366271" y="2205464"/>
            <a:ext cx="8534315" cy="2438400"/>
          </a:xfrm>
          <a:noFill/>
        </p:spPr>
        <p:txBody>
          <a:bodyPr lIns="195067" tIns="121917" rIns="195067" bIns="121917" anchor="t" anchorCtr="0"/>
          <a:lstStyle>
            <a:lvl1pPr>
              <a:defRPr sz="5398" spc="-133" baseline="0">
                <a:solidFill>
                  <a:srgbClr val="FFFFFF"/>
                </a:solidFill>
                <a:latin typeface="Segoe UI Light"/>
                <a:cs typeface="Segoe UI Ligh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364068" y="3586536"/>
            <a:ext cx="7317317" cy="1057328"/>
          </a:xfrm>
          <a:noFill/>
        </p:spPr>
        <p:txBody>
          <a:bodyPr tIns="146300" bIns="146300">
            <a:noAutofit/>
          </a:bodyPr>
          <a:lstStyle>
            <a:lvl1pPr marL="0" indent="0">
              <a:spcBef>
                <a:spcPts val="0"/>
              </a:spcBef>
              <a:buNone/>
              <a:defRPr sz="2399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988" y="259328"/>
            <a:ext cx="1304123" cy="28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/>
          <p:cNvSpPr>
            <a:spLocks/>
          </p:cNvSpPr>
          <p:nvPr/>
        </p:nvSpPr>
        <p:spPr bwMode="auto">
          <a:xfrm>
            <a:off x="948600" y="2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07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_Not Anim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>
            <a:spLocks/>
          </p:cNvSpPr>
          <p:nvPr/>
        </p:nvSpPr>
        <p:spPr bwMode="auto">
          <a:xfrm>
            <a:off x="1630775" y="-1"/>
            <a:ext cx="11243401" cy="6858001"/>
          </a:xfrm>
          <a:custGeom>
            <a:avLst/>
            <a:gdLst>
              <a:gd name="connsiteX0" fmla="*/ 1457720 w 11243401"/>
              <a:gd name="connsiteY0" fmla="*/ 0 h 6858001"/>
              <a:gd name="connsiteX1" fmla="*/ 6823801 w 11243401"/>
              <a:gd name="connsiteY1" fmla="*/ 0 h 6858001"/>
              <a:gd name="connsiteX2" fmla="*/ 6823801 w 11243401"/>
              <a:gd name="connsiteY2" fmla="*/ 1 h 6858001"/>
              <a:gd name="connsiteX3" fmla="*/ 11243401 w 11243401"/>
              <a:gd name="connsiteY3" fmla="*/ 1 h 6858001"/>
              <a:gd name="connsiteX4" fmla="*/ 11243401 w 11243401"/>
              <a:gd name="connsiteY4" fmla="*/ 6858001 h 6858001"/>
              <a:gd name="connsiteX5" fmla="*/ 6823801 w 11243401"/>
              <a:gd name="connsiteY5" fmla="*/ 6858001 h 6858001"/>
              <a:gd name="connsiteX6" fmla="*/ 0 w 11243401"/>
              <a:gd name="connsiteY6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243401" h="6858001">
                <a:moveTo>
                  <a:pt x="1457720" y="0"/>
                </a:moveTo>
                <a:lnTo>
                  <a:pt x="6823801" y="0"/>
                </a:lnTo>
                <a:lnTo>
                  <a:pt x="6823801" y="1"/>
                </a:lnTo>
                <a:lnTo>
                  <a:pt x="11243401" y="1"/>
                </a:lnTo>
                <a:lnTo>
                  <a:pt x="11243401" y="6858001"/>
                </a:lnTo>
                <a:lnTo>
                  <a:pt x="6823801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 userDrawn="1">
            <p:ph type="body" sz="quarter" idx="13"/>
          </p:nvPr>
        </p:nvSpPr>
        <p:spPr>
          <a:xfrm>
            <a:off x="2771141" y="4366353"/>
            <a:ext cx="8963660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44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 userDrawn="1">
            <p:ph type="title"/>
          </p:nvPr>
        </p:nvSpPr>
        <p:spPr>
          <a:xfrm>
            <a:off x="2770828" y="3428999"/>
            <a:ext cx="8963973" cy="927940"/>
          </a:xfrm>
          <a:prstGeom prst="rect">
            <a:avLst/>
          </a:prstGeom>
        </p:spPr>
        <p:txBody>
          <a:bodyPr/>
          <a:lstStyle>
            <a:lvl1pPr algn="l">
              <a:defRPr sz="5398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94567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6"/>
          <p:cNvSpPr/>
          <p:nvPr userDrawn="1"/>
        </p:nvSpPr>
        <p:spPr bwMode="auto">
          <a:xfrm>
            <a:off x="0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3033073" cy="2012859"/>
          </a:xfrm>
          <a:prstGeom prst="rect">
            <a:avLst/>
          </a:prstGeom>
        </p:spPr>
        <p:txBody>
          <a:bodyPr>
            <a:spAutoFit/>
          </a:bodyPr>
          <a:lstStyle>
            <a:lvl1pPr algn="l">
              <a:defRPr sz="4399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6"/>
          </p:nvPr>
        </p:nvSpPr>
        <p:spPr>
          <a:xfrm>
            <a:off x="4136528" y="742950"/>
            <a:ext cx="7785597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3199"/>
            </a:lvl1pPr>
            <a:lvl2pPr marL="0" indent="0">
              <a:spcBef>
                <a:spcPts val="1200"/>
              </a:spcBef>
              <a:buNone/>
              <a:defRPr sz="1999"/>
            </a:lvl2pPr>
            <a:lvl3pPr marL="560073" indent="0">
              <a:buNone/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929791609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 marL="0" indent="0">
              <a:spcBef>
                <a:spcPts val="1200"/>
              </a:spcBef>
              <a:defRPr lang="en-US" sz="1999" kern="1200" dirty="0" smtClean="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7220043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7"/>
          </p:nvPr>
        </p:nvSpPr>
        <p:spPr>
          <a:xfrm>
            <a:off x="7571058" y="742950"/>
            <a:ext cx="4351704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298247137"/>
      </p:ext>
    </p:extLst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3"/>
          <a:stretch/>
        </p:blipFill>
        <p:spPr>
          <a:xfrm>
            <a:off x="1494971" y="2"/>
            <a:ext cx="10697029" cy="6858001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 bwMode="auto">
          <a:xfrm>
            <a:off x="3048" y="0"/>
            <a:ext cx="12188952" cy="6858001"/>
          </a:xfrm>
          <a:prstGeom prst="rect">
            <a:avLst/>
          </a:prstGeom>
          <a:solidFill>
            <a:schemeClr val="tx2">
              <a:lumMod val="50000"/>
              <a:alpha val="74902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99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48961287"/>
      </p:ext>
    </p:extLst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and Content with L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18"/>
          <p:cNvSpPr>
            <a:spLocks/>
          </p:cNvSpPr>
          <p:nvPr userDrawn="1"/>
        </p:nvSpPr>
        <p:spPr bwMode="auto">
          <a:xfrm flipH="1" flipV="1">
            <a:off x="0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918256" y="-1024186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11052794" y="-1674809"/>
            <a:ext cx="896425" cy="896552"/>
          </a:xfrm>
          <a:prstGeom prst="rect">
            <a:avLst/>
          </a:prstGeom>
          <a:noFill/>
        </p:spPr>
        <p:txBody>
          <a:bodyPr wrap="none" lIns="179238" tIns="143391" rIns="179238" bIns="143391"/>
          <a:lstStyle/>
          <a:p>
            <a:pPr defTabSz="913231" fontAlgn="base">
              <a:lnSpc>
                <a:spcPct val="90000"/>
              </a:lnSpc>
              <a:spcBef>
                <a:spcPct val="0"/>
              </a:spcBef>
              <a:spcAft>
                <a:spcPts val="588"/>
              </a:spcAft>
              <a:defRPr/>
            </a:pPr>
            <a:endParaRPr lang="en-US" sz="2352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a typeface="MS PGothic" charset="0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" y="5712984"/>
            <a:ext cx="1905001" cy="625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16" tIns="45708" rIns="91416" bIns="45708" rtlCol="0" anchor="t" anchorCtr="0">
            <a:noAutofit/>
          </a:bodyPr>
          <a:lstStyle/>
          <a:p>
            <a:pPr algn="ctr" defTabSz="914126">
              <a:defRPr/>
            </a:pPr>
            <a:endParaRPr lang="en-US" sz="1799" dirty="0" err="1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FFFFFF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5"/>
          </p:nvPr>
        </p:nvSpPr>
        <p:spPr>
          <a:xfrm>
            <a:off x="11367165" y="6437742"/>
            <a:ext cx="555597" cy="133860"/>
          </a:xfrm>
        </p:spPr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5668" y="5803737"/>
            <a:ext cx="1695034" cy="444665"/>
          </a:xfrm>
          <a:prstGeom prst="rect">
            <a:avLst/>
          </a:prstGeom>
        </p:spPr>
        <p:txBody>
          <a:bodyPr lIns="91440" tIns="91440" rIns="91440" bIns="91440" anchor="ctr" anchorCtr="0"/>
          <a:lstStyle>
            <a:lvl1pPr marL="0" indent="0">
              <a:buNone/>
              <a:defRPr lang="en-US" sz="1600" kern="1200" spc="0" dirty="0">
                <a:ln w="3175">
                  <a:noFill/>
                </a:ln>
                <a:solidFill>
                  <a:srgbClr val="505050"/>
                </a:solidFill>
                <a:latin typeface="+mn-lt"/>
                <a:ea typeface="ＭＳ Ｐゴシック" charset="0"/>
                <a:cs typeface="Segoe UI" pitchFamily="34" charset="0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6" name="Title 2"/>
          <p:cNvSpPr>
            <a:spLocks noGrp="1"/>
          </p:cNvSpPr>
          <p:nvPr>
            <p:ph type="title"/>
          </p:nvPr>
        </p:nvSpPr>
        <p:spPr>
          <a:xfrm>
            <a:off x="268928" y="286383"/>
            <a:ext cx="2626673" cy="151426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l">
              <a:defRPr sz="31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7" name="Content Placeholder 2"/>
          <p:cNvSpPr>
            <a:spLocks noGrp="1"/>
          </p:cNvSpPr>
          <p:nvPr>
            <p:ph sz="quarter" idx="16"/>
          </p:nvPr>
        </p:nvSpPr>
        <p:spPr>
          <a:xfrm>
            <a:off x="3047516" y="742950"/>
            <a:ext cx="8874610" cy="53721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/>
            </a:lvl1pPr>
            <a:lvl2pPr>
              <a:spcBef>
                <a:spcPts val="1200"/>
              </a:spcBef>
              <a:defRPr sz="19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268045112"/>
      </p:ext>
    </p:extLst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 userDrawn="1"/>
        </p:nvSpPr>
        <p:spPr bwMode="auto">
          <a:xfrm rot="10800000" flipH="1" flipV="1">
            <a:off x="9144484" y="2"/>
            <a:ext cx="3047516" cy="6858001"/>
          </a:xfrm>
          <a:custGeom>
            <a:avLst/>
            <a:gdLst>
              <a:gd name="connsiteX0" fmla="*/ 3047516 w 3047516"/>
              <a:gd name="connsiteY0" fmla="*/ 6858001 h 6858001"/>
              <a:gd name="connsiteX1" fmla="*/ 0 w 3047516"/>
              <a:gd name="connsiteY1" fmla="*/ 6858001 h 6858001"/>
              <a:gd name="connsiteX2" fmla="*/ 1457720 w 3047516"/>
              <a:gd name="connsiteY2" fmla="*/ 0 h 6858001"/>
              <a:gd name="connsiteX3" fmla="*/ 3047516 w 3047516"/>
              <a:gd name="connsiteY3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7516" h="6858001">
                <a:moveTo>
                  <a:pt x="3047516" y="6858001"/>
                </a:moveTo>
                <a:lnTo>
                  <a:pt x="0" y="6858001"/>
                </a:lnTo>
                <a:lnTo>
                  <a:pt x="1457720" y="0"/>
                </a:lnTo>
                <a:lnTo>
                  <a:pt x="3047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841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 userDrawn="1"/>
        </p:nvSpPr>
        <p:spPr bwMode="auto">
          <a:xfrm rot="10800000">
            <a:off x="8055471" y="2"/>
            <a:ext cx="4136529" cy="6858001"/>
          </a:xfrm>
          <a:custGeom>
            <a:avLst/>
            <a:gdLst>
              <a:gd name="connsiteX0" fmla="*/ 0 w 4136529"/>
              <a:gd name="connsiteY0" fmla="*/ 0 h 6858001"/>
              <a:gd name="connsiteX1" fmla="*/ 268927 w 4136529"/>
              <a:gd name="connsiteY1" fmla="*/ 0 h 6858001"/>
              <a:gd name="connsiteX2" fmla="*/ 469900 w 4136529"/>
              <a:gd name="connsiteY2" fmla="*/ 0 h 6858001"/>
              <a:gd name="connsiteX3" fmla="*/ 4136529 w 4136529"/>
              <a:gd name="connsiteY3" fmla="*/ 0 h 6858001"/>
              <a:gd name="connsiteX4" fmla="*/ 2678809 w 4136529"/>
              <a:gd name="connsiteY4" fmla="*/ 6858001 h 6858001"/>
              <a:gd name="connsiteX5" fmla="*/ 469900 w 4136529"/>
              <a:gd name="connsiteY5" fmla="*/ 6858001 h 6858001"/>
              <a:gd name="connsiteX6" fmla="*/ 268927 w 4136529"/>
              <a:gd name="connsiteY6" fmla="*/ 6858001 h 6858001"/>
              <a:gd name="connsiteX7" fmla="*/ 0 w 4136529"/>
              <a:gd name="connsiteY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36529" h="6858001">
                <a:moveTo>
                  <a:pt x="0" y="0"/>
                </a:moveTo>
                <a:lnTo>
                  <a:pt x="268927" y="0"/>
                </a:lnTo>
                <a:lnTo>
                  <a:pt x="469900" y="0"/>
                </a:lnTo>
                <a:lnTo>
                  <a:pt x="4136529" y="0"/>
                </a:lnTo>
                <a:lnTo>
                  <a:pt x="2678809" y="6858001"/>
                </a:lnTo>
                <a:lnTo>
                  <a:pt x="469900" y="6858001"/>
                </a:lnTo>
                <a:lnTo>
                  <a:pt x="26892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69241" y="1022327"/>
            <a:ext cx="9369016" cy="563458"/>
          </a:xfrm>
          <a:prstGeom prst="rect">
            <a:avLst/>
          </a:prstGeom>
        </p:spPr>
        <p:txBody>
          <a:bodyPr lIns="192024"/>
          <a:lstStyle>
            <a:lvl1pPr marL="0" indent="0">
              <a:buNone/>
              <a:defRPr lang="en-US" sz="2799" kern="120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7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7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68928" y="286381"/>
            <a:ext cx="10094273" cy="774046"/>
          </a:xfrm>
          <a:prstGeom prst="rect">
            <a:avLst/>
          </a:prstGeom>
        </p:spPr>
        <p:txBody>
          <a:bodyPr/>
          <a:lstStyle>
            <a:lvl1pPr algn="l">
              <a:defRPr sz="4399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15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-9525" y="-3"/>
            <a:ext cx="6076495" cy="686442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328759 w 5476196"/>
              <a:gd name="connsiteY2" fmla="*/ 662007 h 6858002"/>
              <a:gd name="connsiteX3" fmla="*/ 5476196 w 5476196"/>
              <a:gd name="connsiteY3" fmla="*/ 0 h 6858002"/>
              <a:gd name="connsiteX4" fmla="*/ 5476196 w 5476196"/>
              <a:gd name="connsiteY4" fmla="*/ 6858002 h 6858002"/>
              <a:gd name="connsiteX0" fmla="*/ 5476196 w 5484793"/>
              <a:gd name="connsiteY0" fmla="*/ 6195995 h 6195995"/>
              <a:gd name="connsiteX1" fmla="*/ 0 w 5484793"/>
              <a:gd name="connsiteY1" fmla="*/ 6195995 h 6195995"/>
              <a:gd name="connsiteX2" fmla="*/ 1328759 w 5484793"/>
              <a:gd name="connsiteY2" fmla="*/ 0 h 6195995"/>
              <a:gd name="connsiteX3" fmla="*/ 5484793 w 5484793"/>
              <a:gd name="connsiteY3" fmla="*/ 0 h 6195995"/>
              <a:gd name="connsiteX4" fmla="*/ 5476196 w 5484793"/>
              <a:gd name="connsiteY4" fmla="*/ 6195995 h 6195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4793" h="6195995">
                <a:moveTo>
                  <a:pt x="5476196" y="6195995"/>
                </a:moveTo>
                <a:lnTo>
                  <a:pt x="0" y="6195995"/>
                </a:lnTo>
                <a:lnTo>
                  <a:pt x="1328759" y="0"/>
                </a:lnTo>
                <a:lnTo>
                  <a:pt x="5484793" y="0"/>
                </a:lnTo>
                <a:cubicBezTo>
                  <a:pt x="5481927" y="2065332"/>
                  <a:pt x="5479062" y="4130663"/>
                  <a:pt x="5476196" y="6195995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20" name="Freeform 19"/>
          <p:cNvSpPr/>
          <p:nvPr userDrawn="1"/>
        </p:nvSpPr>
        <p:spPr bwMode="auto">
          <a:xfrm>
            <a:off x="4604868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22783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44076"/>
          <a:stretch/>
        </p:blipFill>
        <p:spPr>
          <a:xfrm>
            <a:off x="6438900" y="0"/>
            <a:ext cx="5753100" cy="6858285"/>
          </a:xfrm>
          <a:prstGeom prst="rect">
            <a:avLst/>
          </a:prstGeom>
        </p:spPr>
      </p:pic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28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-Color w/Photo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" name="Freeform 29"/>
          <p:cNvSpPr/>
          <p:nvPr userDrawn="1"/>
        </p:nvSpPr>
        <p:spPr bwMode="auto">
          <a:xfrm rot="10800000">
            <a:off x="0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98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Title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/>
          </p:cNvSpPr>
          <p:nvPr userDrawn="1"/>
        </p:nvSpPr>
        <p:spPr bwMode="auto">
          <a:xfrm flipH="1" flipV="1">
            <a:off x="0" y="-2"/>
            <a:ext cx="5476196" cy="6858002"/>
          </a:xfrm>
          <a:custGeom>
            <a:avLst/>
            <a:gdLst>
              <a:gd name="connsiteX0" fmla="*/ 5476196 w 5476196"/>
              <a:gd name="connsiteY0" fmla="*/ 6858002 h 6858002"/>
              <a:gd name="connsiteX1" fmla="*/ 0 w 5476196"/>
              <a:gd name="connsiteY1" fmla="*/ 6858002 h 6858002"/>
              <a:gd name="connsiteX2" fmla="*/ 1457721 w 5476196"/>
              <a:gd name="connsiteY2" fmla="*/ 0 h 6858002"/>
              <a:gd name="connsiteX3" fmla="*/ 5476196 w 5476196"/>
              <a:gd name="connsiteY3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196" h="6858002">
                <a:moveTo>
                  <a:pt x="5476196" y="6858002"/>
                </a:moveTo>
                <a:lnTo>
                  <a:pt x="0" y="6858002"/>
                </a:lnTo>
                <a:lnTo>
                  <a:pt x="1457721" y="0"/>
                </a:lnTo>
                <a:lnTo>
                  <a:pt x="54761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16" tIns="45708" rIns="91416" bIns="45708" numCol="1" anchor="t" anchorCtr="0" compatLnSpc="1">
            <a:prstTxWarp prst="textNoShape">
              <a:avLst/>
            </a:prstTxWarp>
            <a:noAutofit/>
          </a:bodyPr>
          <a:lstStyle/>
          <a:p>
            <a:pPr defTabSz="914126">
              <a:defRPr/>
            </a:pPr>
            <a:endParaRPr lang="en-US" sz="1799" dirty="0">
              <a:solidFill>
                <a:srgbClr val="000000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8" y="1108673"/>
            <a:ext cx="3934772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 defTabSz="914126"/>
            <a:fld id="{6052FC3A-E1BD-E54F-9A48-71EBDEF00552}" type="slidenum">
              <a:rPr lang="en-US" smtClean="0"/>
              <a:pPr defTabSz="914126"/>
              <a:t>‹#›</a:t>
            </a:fld>
            <a:endParaRPr lang="en-US"/>
          </a:p>
        </p:txBody>
      </p:sp>
      <p:sp>
        <p:nvSpPr>
          <p:cNvPr id="10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accent1"/>
                </a:solidFill>
              </a:defRPr>
            </a:lvl1pPr>
            <a:lvl2pPr>
              <a:spcBef>
                <a:spcPts val="1200"/>
              </a:spcBef>
              <a:defRPr sz="1799"/>
            </a:lvl2pPr>
            <a:lvl3pPr>
              <a:defRPr sz="1799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67627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72129" y="1108673"/>
            <a:ext cx="4432965" cy="927940"/>
          </a:xfrm>
          <a:prstGeom prst="rect">
            <a:avLst/>
          </a:prstGeom>
        </p:spPr>
        <p:txBody>
          <a:bodyPr/>
          <a:lstStyle>
            <a:lvl1pPr algn="l">
              <a:defRPr sz="4399" spc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1534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0"/>
          <p:cNvSpPr/>
          <p:nvPr userDrawn="1"/>
        </p:nvSpPr>
        <p:spPr bwMode="auto">
          <a:xfrm>
            <a:off x="4009782" y="-2"/>
            <a:ext cx="8182218" cy="6858002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82218" h="6858002">
                <a:moveTo>
                  <a:pt x="1457721" y="0"/>
                </a:moveTo>
                <a:lnTo>
                  <a:pt x="4044813" y="0"/>
                </a:lnTo>
                <a:lnTo>
                  <a:pt x="5476196" y="0"/>
                </a:lnTo>
                <a:lnTo>
                  <a:pt x="8182218" y="0"/>
                </a:lnTo>
                <a:lnTo>
                  <a:pt x="8182218" y="6858002"/>
                </a:lnTo>
                <a:lnTo>
                  <a:pt x="5476196" y="6858002"/>
                </a:lnTo>
                <a:lnTo>
                  <a:pt x="4044813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526025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or Block Content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8"/>
          <a:stretch/>
        </p:blipFill>
        <p:spPr>
          <a:xfrm>
            <a:off x="0" y="-1"/>
            <a:ext cx="4520309" cy="6858000"/>
          </a:xfrm>
          <a:prstGeom prst="rect">
            <a:avLst/>
          </a:prstGeom>
        </p:spPr>
      </p:pic>
      <p:sp>
        <p:nvSpPr>
          <p:cNvPr id="17" name="Freeform 16"/>
          <p:cNvSpPr/>
          <p:nvPr userDrawn="1"/>
        </p:nvSpPr>
        <p:spPr bwMode="auto">
          <a:xfrm>
            <a:off x="2021605" y="-1"/>
            <a:ext cx="11182350" cy="6908103"/>
          </a:xfrm>
          <a:custGeom>
            <a:avLst/>
            <a:gdLst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82218 w 8182218"/>
              <a:gd name="connsiteY4" fmla="*/ 685800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0" fmla="*/ 1457721 w 8182218"/>
              <a:gd name="connsiteY0" fmla="*/ 0 h 6858002"/>
              <a:gd name="connsiteX1" fmla="*/ 4044813 w 8182218"/>
              <a:gd name="connsiteY1" fmla="*/ 0 h 6858002"/>
              <a:gd name="connsiteX2" fmla="*/ 5476196 w 8182218"/>
              <a:gd name="connsiteY2" fmla="*/ 0 h 6858002"/>
              <a:gd name="connsiteX3" fmla="*/ 8182218 w 8182218"/>
              <a:gd name="connsiteY3" fmla="*/ 0 h 6858002"/>
              <a:gd name="connsiteX4" fmla="*/ 8172147 w 8182218"/>
              <a:gd name="connsiteY4" fmla="*/ 4672552 h 6858002"/>
              <a:gd name="connsiteX5" fmla="*/ 5476196 w 8182218"/>
              <a:gd name="connsiteY5" fmla="*/ 6858002 h 6858002"/>
              <a:gd name="connsiteX6" fmla="*/ 4044813 w 8182218"/>
              <a:gd name="connsiteY6" fmla="*/ 6858002 h 6858002"/>
              <a:gd name="connsiteX7" fmla="*/ 0 w 8182218"/>
              <a:gd name="connsiteY7" fmla="*/ 6858002 h 6858002"/>
              <a:gd name="connsiteX8" fmla="*/ 1457721 w 8182218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3611752 w 7749157"/>
              <a:gd name="connsiteY6" fmla="*/ 6858002 h 6858002"/>
              <a:gd name="connsiteX7" fmla="*/ 0 w 7749157"/>
              <a:gd name="connsiteY7" fmla="*/ 4773264 h 6858002"/>
              <a:gd name="connsiteX8" fmla="*/ 1024660 w 7749157"/>
              <a:gd name="connsiteY8" fmla="*/ 0 h 6858002"/>
              <a:gd name="connsiteX0" fmla="*/ 1024660 w 7749157"/>
              <a:gd name="connsiteY0" fmla="*/ 0 h 6858002"/>
              <a:gd name="connsiteX1" fmla="*/ 3611752 w 7749157"/>
              <a:gd name="connsiteY1" fmla="*/ 0 h 6858002"/>
              <a:gd name="connsiteX2" fmla="*/ 5043135 w 7749157"/>
              <a:gd name="connsiteY2" fmla="*/ 0 h 6858002"/>
              <a:gd name="connsiteX3" fmla="*/ 7749157 w 7749157"/>
              <a:gd name="connsiteY3" fmla="*/ 0 h 6858002"/>
              <a:gd name="connsiteX4" fmla="*/ 7739086 w 7749157"/>
              <a:gd name="connsiteY4" fmla="*/ 4672552 h 6858002"/>
              <a:gd name="connsiteX5" fmla="*/ 5043135 w 7749157"/>
              <a:gd name="connsiteY5" fmla="*/ 6858002 h 6858002"/>
              <a:gd name="connsiteX6" fmla="*/ 0 w 7749157"/>
              <a:gd name="connsiteY6" fmla="*/ 4773264 h 6858002"/>
              <a:gd name="connsiteX7" fmla="*/ 1024660 w 7749157"/>
              <a:gd name="connsiteY7" fmla="*/ 0 h 6858002"/>
              <a:gd name="connsiteX0" fmla="*/ 1024660 w 7749157"/>
              <a:gd name="connsiteY0" fmla="*/ 0 h 4773264"/>
              <a:gd name="connsiteX1" fmla="*/ 3611752 w 7749157"/>
              <a:gd name="connsiteY1" fmla="*/ 0 h 4773264"/>
              <a:gd name="connsiteX2" fmla="*/ 5043135 w 7749157"/>
              <a:gd name="connsiteY2" fmla="*/ 0 h 4773264"/>
              <a:gd name="connsiteX3" fmla="*/ 7749157 w 7749157"/>
              <a:gd name="connsiteY3" fmla="*/ 0 h 4773264"/>
              <a:gd name="connsiteX4" fmla="*/ 7739086 w 7749157"/>
              <a:gd name="connsiteY4" fmla="*/ 4672552 h 4773264"/>
              <a:gd name="connsiteX5" fmla="*/ 0 w 7749157"/>
              <a:gd name="connsiteY5" fmla="*/ 4773264 h 4773264"/>
              <a:gd name="connsiteX6" fmla="*/ 1024660 w 7749157"/>
              <a:gd name="connsiteY6" fmla="*/ 0 h 4773264"/>
              <a:gd name="connsiteX0" fmla="*/ 1024660 w 7759228"/>
              <a:gd name="connsiteY0" fmla="*/ 0 h 4773264"/>
              <a:gd name="connsiteX1" fmla="*/ 3611752 w 7759228"/>
              <a:gd name="connsiteY1" fmla="*/ 0 h 4773264"/>
              <a:gd name="connsiteX2" fmla="*/ 5043135 w 7759228"/>
              <a:gd name="connsiteY2" fmla="*/ 0 h 4773264"/>
              <a:gd name="connsiteX3" fmla="*/ 7749157 w 7759228"/>
              <a:gd name="connsiteY3" fmla="*/ 0 h 4773264"/>
              <a:gd name="connsiteX4" fmla="*/ 7759228 w 7759228"/>
              <a:gd name="connsiteY4" fmla="*/ 4753121 h 4773264"/>
              <a:gd name="connsiteX5" fmla="*/ 0 w 7759228"/>
              <a:gd name="connsiteY5" fmla="*/ 4773264 h 4773264"/>
              <a:gd name="connsiteX6" fmla="*/ 1024660 w 7759228"/>
              <a:gd name="connsiteY6" fmla="*/ 0 h 4773264"/>
              <a:gd name="connsiteX0" fmla="*/ 1024660 w 7759228"/>
              <a:gd name="connsiteY0" fmla="*/ 0 h 4793406"/>
              <a:gd name="connsiteX1" fmla="*/ 3611752 w 7759228"/>
              <a:gd name="connsiteY1" fmla="*/ 0 h 4793406"/>
              <a:gd name="connsiteX2" fmla="*/ 5043135 w 7759228"/>
              <a:gd name="connsiteY2" fmla="*/ 0 h 4793406"/>
              <a:gd name="connsiteX3" fmla="*/ 7749157 w 7759228"/>
              <a:gd name="connsiteY3" fmla="*/ 0 h 4793406"/>
              <a:gd name="connsiteX4" fmla="*/ 7759228 w 7759228"/>
              <a:gd name="connsiteY4" fmla="*/ 4793406 h 4793406"/>
              <a:gd name="connsiteX5" fmla="*/ 0 w 7759228"/>
              <a:gd name="connsiteY5" fmla="*/ 4773264 h 4793406"/>
              <a:gd name="connsiteX6" fmla="*/ 1024660 w 7759228"/>
              <a:gd name="connsiteY6" fmla="*/ 0 h 4793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59228" h="4793406">
                <a:moveTo>
                  <a:pt x="1024660" y="0"/>
                </a:moveTo>
                <a:lnTo>
                  <a:pt x="3611752" y="0"/>
                </a:lnTo>
                <a:lnTo>
                  <a:pt x="5043135" y="0"/>
                </a:lnTo>
                <a:lnTo>
                  <a:pt x="7749157" y="0"/>
                </a:lnTo>
                <a:lnTo>
                  <a:pt x="7759228" y="4793406"/>
                </a:lnTo>
                <a:lnTo>
                  <a:pt x="0" y="4773264"/>
                </a:lnTo>
                <a:lnTo>
                  <a:pt x="1024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32" tIns="146266" rIns="182832" bIns="14626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9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999" b="1" dirty="0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126"/>
            <a:fld id="{6052FC3A-E1BD-E54F-9A48-71EBDEF00552}" type="slidenum">
              <a:rPr lang="en-US" smtClean="0">
                <a:solidFill>
                  <a:srgbClr val="FFFFFF"/>
                </a:solidFill>
              </a:rPr>
              <a:pPr defTabSz="914126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Content Placeholder 25"/>
          <p:cNvSpPr>
            <a:spLocks noGrp="1"/>
          </p:cNvSpPr>
          <p:nvPr>
            <p:ph sz="quarter" idx="17"/>
          </p:nvPr>
        </p:nvSpPr>
        <p:spPr>
          <a:xfrm>
            <a:off x="5476198" y="1108076"/>
            <a:ext cx="6446565" cy="4746625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799">
                <a:solidFill>
                  <a:schemeClr val="bg1"/>
                </a:solidFill>
              </a:defRPr>
            </a:lvl1pPr>
            <a:lvl2pPr>
              <a:spcBef>
                <a:spcPts val="1200"/>
              </a:spcBef>
              <a:defRPr sz="1799">
                <a:solidFill>
                  <a:schemeClr val="bg1"/>
                </a:solidFill>
              </a:defRPr>
            </a:lvl2pPr>
            <a:lvl3pPr>
              <a:defRPr sz="1799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77665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 userDrawn="1"/>
        </p:nvGrpSpPr>
        <p:grpSpPr>
          <a:xfrm>
            <a:off x="510119" y="6385630"/>
            <a:ext cx="1165130" cy="226840"/>
            <a:chOff x="382588" y="4784726"/>
            <a:chExt cx="896938" cy="174625"/>
          </a:xfrm>
          <a:solidFill>
            <a:srgbClr val="005586"/>
          </a:solidFill>
        </p:grpSpPr>
        <p:sp>
          <p:nvSpPr>
            <p:cNvPr id="26" name="Freeform 15"/>
            <p:cNvSpPr>
              <a:spLocks/>
            </p:cNvSpPr>
            <p:nvPr userDrawn="1"/>
          </p:nvSpPr>
          <p:spPr bwMode="auto">
            <a:xfrm>
              <a:off x="1087438" y="4824413"/>
              <a:ext cx="77788" cy="134938"/>
            </a:xfrm>
            <a:custGeom>
              <a:avLst/>
              <a:gdLst>
                <a:gd name="T0" fmla="*/ 347 w 390"/>
                <a:gd name="T1" fmla="*/ 0 h 666"/>
                <a:gd name="T2" fmla="*/ 347 w 390"/>
                <a:gd name="T3" fmla="*/ 0 h 666"/>
                <a:gd name="T4" fmla="*/ 217 w 390"/>
                <a:gd name="T5" fmla="*/ 17 h 666"/>
                <a:gd name="T6" fmla="*/ 161 w 390"/>
                <a:gd name="T7" fmla="*/ 38 h 666"/>
                <a:gd name="T8" fmla="*/ 149 w 390"/>
                <a:gd name="T9" fmla="*/ 24 h 666"/>
                <a:gd name="T10" fmla="*/ 89 w 390"/>
                <a:gd name="T11" fmla="*/ 0 h 666"/>
                <a:gd name="T12" fmla="*/ 0 w 390"/>
                <a:gd name="T13" fmla="*/ 0 h 666"/>
                <a:gd name="T14" fmla="*/ 0 w 390"/>
                <a:gd name="T15" fmla="*/ 666 h 666"/>
                <a:gd name="T16" fmla="*/ 174 w 390"/>
                <a:gd name="T17" fmla="*/ 666 h 666"/>
                <a:gd name="T18" fmla="*/ 174 w 390"/>
                <a:gd name="T19" fmla="*/ 320 h 666"/>
                <a:gd name="T20" fmla="*/ 209 w 390"/>
                <a:gd name="T21" fmla="*/ 203 h 666"/>
                <a:gd name="T22" fmla="*/ 315 w 390"/>
                <a:gd name="T23" fmla="*/ 168 h 666"/>
                <a:gd name="T24" fmla="*/ 390 w 390"/>
                <a:gd name="T25" fmla="*/ 168 h 666"/>
                <a:gd name="T26" fmla="*/ 390 w 390"/>
                <a:gd name="T27" fmla="*/ 0 h 666"/>
                <a:gd name="T28" fmla="*/ 347 w 390"/>
                <a:gd name="T29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0" h="666">
                  <a:moveTo>
                    <a:pt x="347" y="0"/>
                  </a:moveTo>
                  <a:lnTo>
                    <a:pt x="347" y="0"/>
                  </a:lnTo>
                  <a:cubicBezTo>
                    <a:pt x="303" y="0"/>
                    <a:pt x="259" y="5"/>
                    <a:pt x="217" y="17"/>
                  </a:cubicBezTo>
                  <a:cubicBezTo>
                    <a:pt x="197" y="23"/>
                    <a:pt x="178" y="30"/>
                    <a:pt x="161" y="38"/>
                  </a:cubicBezTo>
                  <a:cubicBezTo>
                    <a:pt x="158" y="33"/>
                    <a:pt x="154" y="28"/>
                    <a:pt x="149" y="24"/>
                  </a:cubicBezTo>
                  <a:cubicBezTo>
                    <a:pt x="132" y="7"/>
                    <a:pt x="112" y="0"/>
                    <a:pt x="89" y="0"/>
                  </a:cubicBezTo>
                  <a:lnTo>
                    <a:pt x="0" y="0"/>
                  </a:lnTo>
                  <a:lnTo>
                    <a:pt x="0" y="666"/>
                  </a:lnTo>
                  <a:lnTo>
                    <a:pt x="174" y="666"/>
                  </a:lnTo>
                  <a:lnTo>
                    <a:pt x="174" y="320"/>
                  </a:lnTo>
                  <a:cubicBezTo>
                    <a:pt x="174" y="253"/>
                    <a:pt x="185" y="226"/>
                    <a:pt x="209" y="203"/>
                  </a:cubicBezTo>
                  <a:cubicBezTo>
                    <a:pt x="231" y="180"/>
                    <a:pt x="267" y="168"/>
                    <a:pt x="315" y="168"/>
                  </a:cubicBezTo>
                  <a:lnTo>
                    <a:pt x="390" y="168"/>
                  </a:lnTo>
                  <a:lnTo>
                    <a:pt x="390" y="0"/>
                  </a:lnTo>
                  <a:lnTo>
                    <a:pt x="3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7" name="Freeform 16"/>
            <p:cNvSpPr>
              <a:spLocks/>
            </p:cNvSpPr>
            <p:nvPr userDrawn="1"/>
          </p:nvSpPr>
          <p:spPr bwMode="auto">
            <a:xfrm>
              <a:off x="512763" y="4784726"/>
              <a:ext cx="33338" cy="173038"/>
            </a:xfrm>
            <a:custGeom>
              <a:avLst/>
              <a:gdLst>
                <a:gd name="T0" fmla="*/ 89 w 173"/>
                <a:gd name="T1" fmla="*/ 0 h 862"/>
                <a:gd name="T2" fmla="*/ 89 w 173"/>
                <a:gd name="T3" fmla="*/ 0 h 862"/>
                <a:gd name="T4" fmla="*/ 0 w 173"/>
                <a:gd name="T5" fmla="*/ 0 h 862"/>
                <a:gd name="T6" fmla="*/ 0 w 173"/>
                <a:gd name="T7" fmla="*/ 780 h 862"/>
                <a:gd name="T8" fmla="*/ 24 w 173"/>
                <a:gd name="T9" fmla="*/ 838 h 862"/>
                <a:gd name="T10" fmla="*/ 84 w 173"/>
                <a:gd name="T11" fmla="*/ 862 h 862"/>
                <a:gd name="T12" fmla="*/ 173 w 173"/>
                <a:gd name="T13" fmla="*/ 862 h 862"/>
                <a:gd name="T14" fmla="*/ 173 w 173"/>
                <a:gd name="T15" fmla="*/ 81 h 862"/>
                <a:gd name="T16" fmla="*/ 149 w 173"/>
                <a:gd name="T17" fmla="*/ 23 h 862"/>
                <a:gd name="T18" fmla="*/ 89 w 173"/>
                <a:gd name="T19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862">
                  <a:moveTo>
                    <a:pt x="89" y="0"/>
                  </a:moveTo>
                  <a:lnTo>
                    <a:pt x="89" y="0"/>
                  </a:lnTo>
                  <a:lnTo>
                    <a:pt x="0" y="0"/>
                  </a:lnTo>
                  <a:lnTo>
                    <a:pt x="0" y="780"/>
                  </a:lnTo>
                  <a:cubicBezTo>
                    <a:pt x="0" y="803"/>
                    <a:pt x="7" y="822"/>
                    <a:pt x="24" y="838"/>
                  </a:cubicBezTo>
                  <a:cubicBezTo>
                    <a:pt x="41" y="854"/>
                    <a:pt x="61" y="862"/>
                    <a:pt x="84" y="862"/>
                  </a:cubicBezTo>
                  <a:lnTo>
                    <a:pt x="173" y="862"/>
                  </a:lnTo>
                  <a:lnTo>
                    <a:pt x="173" y="81"/>
                  </a:lnTo>
                  <a:cubicBezTo>
                    <a:pt x="173" y="58"/>
                    <a:pt x="165" y="38"/>
                    <a:pt x="149" y="23"/>
                  </a:cubicBezTo>
                  <a:cubicBezTo>
                    <a:pt x="131" y="7"/>
                    <a:pt x="112" y="0"/>
                    <a:pt x="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8" name="Freeform 17"/>
            <p:cNvSpPr>
              <a:spLocks noEditPoints="1"/>
            </p:cNvSpPr>
            <p:nvPr userDrawn="1"/>
          </p:nvSpPr>
          <p:spPr bwMode="auto">
            <a:xfrm>
              <a:off x="560388" y="4821238"/>
              <a:ext cx="119063" cy="138113"/>
            </a:xfrm>
            <a:custGeom>
              <a:avLst/>
              <a:gdLst>
                <a:gd name="T0" fmla="*/ 302 w 607"/>
                <a:gd name="T1" fmla="*/ 0 h 688"/>
                <a:gd name="T2" fmla="*/ 302 w 607"/>
                <a:gd name="T3" fmla="*/ 0 h 688"/>
                <a:gd name="T4" fmla="*/ 607 w 607"/>
                <a:gd name="T5" fmla="*/ 345 h 688"/>
                <a:gd name="T6" fmla="*/ 302 w 607"/>
                <a:gd name="T7" fmla="*/ 688 h 688"/>
                <a:gd name="T8" fmla="*/ 0 w 607"/>
                <a:gd name="T9" fmla="*/ 345 h 688"/>
                <a:gd name="T10" fmla="*/ 302 w 607"/>
                <a:gd name="T11" fmla="*/ 0 h 688"/>
                <a:gd name="T12" fmla="*/ 302 w 607"/>
                <a:gd name="T13" fmla="*/ 547 h 688"/>
                <a:gd name="T14" fmla="*/ 302 w 607"/>
                <a:gd name="T15" fmla="*/ 547 h 688"/>
                <a:gd name="T16" fmla="*/ 438 w 607"/>
                <a:gd name="T17" fmla="*/ 347 h 688"/>
                <a:gd name="T18" fmla="*/ 302 w 607"/>
                <a:gd name="T19" fmla="*/ 146 h 688"/>
                <a:gd name="T20" fmla="*/ 168 w 607"/>
                <a:gd name="T21" fmla="*/ 347 h 688"/>
                <a:gd name="T22" fmla="*/ 302 w 607"/>
                <a:gd name="T23" fmla="*/ 547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7" h="688">
                  <a:moveTo>
                    <a:pt x="302" y="0"/>
                  </a:moveTo>
                  <a:lnTo>
                    <a:pt x="302" y="0"/>
                  </a:lnTo>
                  <a:cubicBezTo>
                    <a:pt x="498" y="0"/>
                    <a:pt x="607" y="130"/>
                    <a:pt x="607" y="345"/>
                  </a:cubicBezTo>
                  <a:cubicBezTo>
                    <a:pt x="607" y="560"/>
                    <a:pt x="498" y="688"/>
                    <a:pt x="302" y="688"/>
                  </a:cubicBezTo>
                  <a:cubicBezTo>
                    <a:pt x="103" y="688"/>
                    <a:pt x="0" y="560"/>
                    <a:pt x="0" y="345"/>
                  </a:cubicBezTo>
                  <a:cubicBezTo>
                    <a:pt x="0" y="130"/>
                    <a:pt x="103" y="0"/>
                    <a:pt x="302" y="0"/>
                  </a:cubicBezTo>
                  <a:close/>
                  <a:moveTo>
                    <a:pt x="302" y="547"/>
                  </a:moveTo>
                  <a:lnTo>
                    <a:pt x="302" y="547"/>
                  </a:lnTo>
                  <a:cubicBezTo>
                    <a:pt x="405" y="547"/>
                    <a:pt x="438" y="439"/>
                    <a:pt x="438" y="347"/>
                  </a:cubicBezTo>
                  <a:cubicBezTo>
                    <a:pt x="438" y="256"/>
                    <a:pt x="405" y="146"/>
                    <a:pt x="302" y="146"/>
                  </a:cubicBezTo>
                  <a:cubicBezTo>
                    <a:pt x="199" y="146"/>
                    <a:pt x="168" y="256"/>
                    <a:pt x="168" y="347"/>
                  </a:cubicBezTo>
                  <a:cubicBezTo>
                    <a:pt x="168" y="439"/>
                    <a:pt x="199" y="547"/>
                    <a:pt x="302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29" name="Freeform 18"/>
            <p:cNvSpPr>
              <a:spLocks/>
            </p:cNvSpPr>
            <p:nvPr userDrawn="1"/>
          </p:nvSpPr>
          <p:spPr bwMode="auto">
            <a:xfrm>
              <a:off x="382588" y="4821238"/>
              <a:ext cx="117475" cy="138113"/>
            </a:xfrm>
            <a:custGeom>
              <a:avLst/>
              <a:gdLst>
                <a:gd name="T0" fmla="*/ 303 w 592"/>
                <a:gd name="T1" fmla="*/ 547 h 689"/>
                <a:gd name="T2" fmla="*/ 303 w 592"/>
                <a:gd name="T3" fmla="*/ 547 h 689"/>
                <a:gd name="T4" fmla="*/ 168 w 592"/>
                <a:gd name="T5" fmla="*/ 347 h 689"/>
                <a:gd name="T6" fmla="*/ 303 w 592"/>
                <a:gd name="T7" fmla="*/ 146 h 689"/>
                <a:gd name="T8" fmla="*/ 412 w 592"/>
                <a:gd name="T9" fmla="*/ 217 h 689"/>
                <a:gd name="T10" fmla="*/ 592 w 592"/>
                <a:gd name="T11" fmla="*/ 217 h 689"/>
                <a:gd name="T12" fmla="*/ 303 w 592"/>
                <a:gd name="T13" fmla="*/ 0 h 689"/>
                <a:gd name="T14" fmla="*/ 0 w 592"/>
                <a:gd name="T15" fmla="*/ 345 h 689"/>
                <a:gd name="T16" fmla="*/ 303 w 592"/>
                <a:gd name="T17" fmla="*/ 689 h 689"/>
                <a:gd name="T18" fmla="*/ 592 w 592"/>
                <a:gd name="T19" fmla="*/ 473 h 689"/>
                <a:gd name="T20" fmla="*/ 474 w 592"/>
                <a:gd name="T21" fmla="*/ 473 h 689"/>
                <a:gd name="T22" fmla="*/ 424 w 592"/>
                <a:gd name="T23" fmla="*/ 491 h 689"/>
                <a:gd name="T24" fmla="*/ 303 w 592"/>
                <a:gd name="T25" fmla="*/ 54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2" h="689">
                  <a:moveTo>
                    <a:pt x="303" y="547"/>
                  </a:moveTo>
                  <a:lnTo>
                    <a:pt x="303" y="547"/>
                  </a:lnTo>
                  <a:cubicBezTo>
                    <a:pt x="199" y="547"/>
                    <a:pt x="168" y="439"/>
                    <a:pt x="168" y="347"/>
                  </a:cubicBezTo>
                  <a:cubicBezTo>
                    <a:pt x="168" y="256"/>
                    <a:pt x="199" y="146"/>
                    <a:pt x="303" y="146"/>
                  </a:cubicBezTo>
                  <a:cubicBezTo>
                    <a:pt x="356" y="146"/>
                    <a:pt x="391" y="176"/>
                    <a:pt x="412" y="217"/>
                  </a:cubicBezTo>
                  <a:lnTo>
                    <a:pt x="592" y="217"/>
                  </a:lnTo>
                  <a:cubicBezTo>
                    <a:pt x="556" y="80"/>
                    <a:pt x="456" y="0"/>
                    <a:pt x="303" y="0"/>
                  </a:cubicBezTo>
                  <a:cubicBezTo>
                    <a:pt x="103" y="0"/>
                    <a:pt x="0" y="130"/>
                    <a:pt x="0" y="345"/>
                  </a:cubicBezTo>
                  <a:cubicBezTo>
                    <a:pt x="0" y="560"/>
                    <a:pt x="103" y="689"/>
                    <a:pt x="303" y="689"/>
                  </a:cubicBezTo>
                  <a:cubicBezTo>
                    <a:pt x="456" y="689"/>
                    <a:pt x="556" y="609"/>
                    <a:pt x="592" y="473"/>
                  </a:cubicBezTo>
                  <a:lnTo>
                    <a:pt x="474" y="473"/>
                  </a:lnTo>
                  <a:cubicBezTo>
                    <a:pt x="474" y="473"/>
                    <a:pt x="442" y="473"/>
                    <a:pt x="424" y="491"/>
                  </a:cubicBezTo>
                  <a:cubicBezTo>
                    <a:pt x="392" y="520"/>
                    <a:pt x="367" y="547"/>
                    <a:pt x="303" y="54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auto">
            <a:xfrm>
              <a:off x="692151" y="4824413"/>
              <a:ext cx="114300" cy="134938"/>
            </a:xfrm>
            <a:custGeom>
              <a:avLst/>
              <a:gdLst>
                <a:gd name="T0" fmla="*/ 553 w 577"/>
                <a:gd name="T1" fmla="*/ 25 h 672"/>
                <a:gd name="T2" fmla="*/ 553 w 577"/>
                <a:gd name="T3" fmla="*/ 25 h 672"/>
                <a:gd name="T4" fmla="*/ 492 w 577"/>
                <a:gd name="T5" fmla="*/ 0 h 672"/>
                <a:gd name="T6" fmla="*/ 406 w 577"/>
                <a:gd name="T7" fmla="*/ 0 h 672"/>
                <a:gd name="T8" fmla="*/ 406 w 577"/>
                <a:gd name="T9" fmla="*/ 417 h 672"/>
                <a:gd name="T10" fmla="*/ 370 w 577"/>
                <a:gd name="T11" fmla="*/ 504 h 672"/>
                <a:gd name="T12" fmla="*/ 288 w 577"/>
                <a:gd name="T13" fmla="*/ 531 h 672"/>
                <a:gd name="T14" fmla="*/ 208 w 577"/>
                <a:gd name="T15" fmla="*/ 504 h 672"/>
                <a:gd name="T16" fmla="*/ 172 w 577"/>
                <a:gd name="T17" fmla="*/ 417 h 672"/>
                <a:gd name="T18" fmla="*/ 172 w 577"/>
                <a:gd name="T19" fmla="*/ 85 h 672"/>
                <a:gd name="T20" fmla="*/ 148 w 577"/>
                <a:gd name="T21" fmla="*/ 25 h 672"/>
                <a:gd name="T22" fmla="*/ 88 w 577"/>
                <a:gd name="T23" fmla="*/ 0 h 672"/>
                <a:gd name="T24" fmla="*/ 0 w 577"/>
                <a:gd name="T25" fmla="*/ 0 h 672"/>
                <a:gd name="T26" fmla="*/ 0 w 577"/>
                <a:gd name="T27" fmla="*/ 387 h 672"/>
                <a:gd name="T28" fmla="*/ 93 w 577"/>
                <a:gd name="T29" fmla="*/ 618 h 672"/>
                <a:gd name="T30" fmla="*/ 288 w 577"/>
                <a:gd name="T31" fmla="*/ 672 h 672"/>
                <a:gd name="T32" fmla="*/ 485 w 577"/>
                <a:gd name="T33" fmla="*/ 618 h 672"/>
                <a:gd name="T34" fmla="*/ 577 w 577"/>
                <a:gd name="T35" fmla="*/ 387 h 672"/>
                <a:gd name="T36" fmla="*/ 577 w 577"/>
                <a:gd name="T37" fmla="*/ 85 h 672"/>
                <a:gd name="T38" fmla="*/ 553 w 577"/>
                <a:gd name="T39" fmla="*/ 25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77" h="672">
                  <a:moveTo>
                    <a:pt x="553" y="25"/>
                  </a:moveTo>
                  <a:lnTo>
                    <a:pt x="553" y="25"/>
                  </a:lnTo>
                  <a:cubicBezTo>
                    <a:pt x="538" y="8"/>
                    <a:pt x="518" y="0"/>
                    <a:pt x="492" y="0"/>
                  </a:cubicBezTo>
                  <a:lnTo>
                    <a:pt x="406" y="0"/>
                  </a:lnTo>
                  <a:lnTo>
                    <a:pt x="406" y="417"/>
                  </a:lnTo>
                  <a:cubicBezTo>
                    <a:pt x="406" y="457"/>
                    <a:pt x="393" y="486"/>
                    <a:pt x="370" y="504"/>
                  </a:cubicBezTo>
                  <a:cubicBezTo>
                    <a:pt x="346" y="522"/>
                    <a:pt x="318" y="531"/>
                    <a:pt x="288" y="531"/>
                  </a:cubicBezTo>
                  <a:cubicBezTo>
                    <a:pt x="259" y="531"/>
                    <a:pt x="232" y="522"/>
                    <a:pt x="208" y="504"/>
                  </a:cubicBezTo>
                  <a:cubicBezTo>
                    <a:pt x="184" y="486"/>
                    <a:pt x="172" y="457"/>
                    <a:pt x="172" y="417"/>
                  </a:cubicBezTo>
                  <a:lnTo>
                    <a:pt x="172" y="85"/>
                  </a:lnTo>
                  <a:cubicBezTo>
                    <a:pt x="172" y="61"/>
                    <a:pt x="164" y="41"/>
                    <a:pt x="148" y="25"/>
                  </a:cubicBezTo>
                  <a:cubicBezTo>
                    <a:pt x="132" y="8"/>
                    <a:pt x="112" y="0"/>
                    <a:pt x="88" y="0"/>
                  </a:cubicBezTo>
                  <a:lnTo>
                    <a:pt x="0" y="0"/>
                  </a:lnTo>
                  <a:lnTo>
                    <a:pt x="0" y="387"/>
                  </a:lnTo>
                  <a:cubicBezTo>
                    <a:pt x="0" y="505"/>
                    <a:pt x="34" y="577"/>
                    <a:pt x="93" y="618"/>
                  </a:cubicBezTo>
                  <a:cubicBezTo>
                    <a:pt x="151" y="659"/>
                    <a:pt x="216" y="672"/>
                    <a:pt x="288" y="672"/>
                  </a:cubicBezTo>
                  <a:cubicBezTo>
                    <a:pt x="362" y="672"/>
                    <a:pt x="426" y="659"/>
                    <a:pt x="485" y="618"/>
                  </a:cubicBezTo>
                  <a:cubicBezTo>
                    <a:pt x="544" y="577"/>
                    <a:pt x="577" y="505"/>
                    <a:pt x="577" y="387"/>
                  </a:cubicBezTo>
                  <a:lnTo>
                    <a:pt x="577" y="85"/>
                  </a:lnTo>
                  <a:cubicBezTo>
                    <a:pt x="577" y="61"/>
                    <a:pt x="569" y="41"/>
                    <a:pt x="553" y="2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auto">
            <a:xfrm>
              <a:off x="820738" y="4784726"/>
              <a:ext cx="122238" cy="174625"/>
            </a:xfrm>
            <a:custGeom>
              <a:avLst/>
              <a:gdLst>
                <a:gd name="T0" fmla="*/ 308 w 618"/>
                <a:gd name="T1" fmla="*/ 726 h 868"/>
                <a:gd name="T2" fmla="*/ 308 w 618"/>
                <a:gd name="T3" fmla="*/ 726 h 868"/>
                <a:gd name="T4" fmla="*/ 171 w 618"/>
                <a:gd name="T5" fmla="*/ 526 h 868"/>
                <a:gd name="T6" fmla="*/ 308 w 618"/>
                <a:gd name="T7" fmla="*/ 325 h 868"/>
                <a:gd name="T8" fmla="*/ 446 w 618"/>
                <a:gd name="T9" fmla="*/ 525 h 868"/>
                <a:gd name="T10" fmla="*/ 446 w 618"/>
                <a:gd name="T11" fmla="*/ 527 h 868"/>
                <a:gd name="T12" fmla="*/ 308 w 618"/>
                <a:gd name="T13" fmla="*/ 726 h 868"/>
                <a:gd name="T14" fmla="*/ 593 w 618"/>
                <a:gd name="T15" fmla="*/ 23 h 868"/>
                <a:gd name="T16" fmla="*/ 593 w 618"/>
                <a:gd name="T17" fmla="*/ 23 h 868"/>
                <a:gd name="T18" fmla="*/ 533 w 618"/>
                <a:gd name="T19" fmla="*/ 0 h 868"/>
                <a:gd name="T20" fmla="*/ 446 w 618"/>
                <a:gd name="T21" fmla="*/ 0 h 868"/>
                <a:gd name="T22" fmla="*/ 446 w 618"/>
                <a:gd name="T23" fmla="*/ 246 h 868"/>
                <a:gd name="T24" fmla="*/ 280 w 618"/>
                <a:gd name="T25" fmla="*/ 179 h 868"/>
                <a:gd name="T26" fmla="*/ 0 w 618"/>
                <a:gd name="T27" fmla="*/ 524 h 868"/>
                <a:gd name="T28" fmla="*/ 308 w 618"/>
                <a:gd name="T29" fmla="*/ 868 h 868"/>
                <a:gd name="T30" fmla="*/ 618 w 618"/>
                <a:gd name="T31" fmla="*/ 527 h 868"/>
                <a:gd name="T32" fmla="*/ 618 w 618"/>
                <a:gd name="T33" fmla="*/ 81 h 868"/>
                <a:gd name="T34" fmla="*/ 593 w 618"/>
                <a:gd name="T35" fmla="*/ 23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18" h="868">
                  <a:moveTo>
                    <a:pt x="308" y="726"/>
                  </a:moveTo>
                  <a:lnTo>
                    <a:pt x="308" y="726"/>
                  </a:lnTo>
                  <a:cubicBezTo>
                    <a:pt x="203" y="726"/>
                    <a:pt x="171" y="618"/>
                    <a:pt x="171" y="526"/>
                  </a:cubicBezTo>
                  <a:cubicBezTo>
                    <a:pt x="171" y="435"/>
                    <a:pt x="203" y="325"/>
                    <a:pt x="308" y="325"/>
                  </a:cubicBezTo>
                  <a:cubicBezTo>
                    <a:pt x="413" y="325"/>
                    <a:pt x="446" y="434"/>
                    <a:pt x="446" y="525"/>
                  </a:cubicBezTo>
                  <a:lnTo>
                    <a:pt x="446" y="527"/>
                  </a:lnTo>
                  <a:cubicBezTo>
                    <a:pt x="446" y="618"/>
                    <a:pt x="413" y="726"/>
                    <a:pt x="308" y="726"/>
                  </a:cubicBezTo>
                  <a:close/>
                  <a:moveTo>
                    <a:pt x="593" y="23"/>
                  </a:moveTo>
                  <a:lnTo>
                    <a:pt x="593" y="23"/>
                  </a:lnTo>
                  <a:cubicBezTo>
                    <a:pt x="576" y="7"/>
                    <a:pt x="557" y="0"/>
                    <a:pt x="533" y="0"/>
                  </a:cubicBezTo>
                  <a:lnTo>
                    <a:pt x="446" y="0"/>
                  </a:lnTo>
                  <a:lnTo>
                    <a:pt x="446" y="246"/>
                  </a:lnTo>
                  <a:cubicBezTo>
                    <a:pt x="420" y="221"/>
                    <a:pt x="364" y="179"/>
                    <a:pt x="280" y="179"/>
                  </a:cubicBezTo>
                  <a:cubicBezTo>
                    <a:pt x="102" y="179"/>
                    <a:pt x="0" y="309"/>
                    <a:pt x="0" y="524"/>
                  </a:cubicBezTo>
                  <a:cubicBezTo>
                    <a:pt x="0" y="739"/>
                    <a:pt x="106" y="868"/>
                    <a:pt x="308" y="868"/>
                  </a:cubicBezTo>
                  <a:cubicBezTo>
                    <a:pt x="506" y="868"/>
                    <a:pt x="616" y="740"/>
                    <a:pt x="618" y="527"/>
                  </a:cubicBezTo>
                  <a:lnTo>
                    <a:pt x="618" y="81"/>
                  </a:lnTo>
                  <a:cubicBezTo>
                    <a:pt x="618" y="58"/>
                    <a:pt x="609" y="38"/>
                    <a:pt x="593" y="2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auto">
            <a:xfrm>
              <a:off x="955676" y="4821238"/>
              <a:ext cx="119063" cy="138113"/>
            </a:xfrm>
            <a:custGeom>
              <a:avLst/>
              <a:gdLst>
                <a:gd name="T0" fmla="*/ 303 w 606"/>
                <a:gd name="T1" fmla="*/ 146 h 689"/>
                <a:gd name="T2" fmla="*/ 303 w 606"/>
                <a:gd name="T3" fmla="*/ 146 h 689"/>
                <a:gd name="T4" fmla="*/ 178 w 606"/>
                <a:gd name="T5" fmla="*/ 262 h 689"/>
                <a:gd name="T6" fmla="*/ 429 w 606"/>
                <a:gd name="T7" fmla="*/ 262 h 689"/>
                <a:gd name="T8" fmla="*/ 303 w 606"/>
                <a:gd name="T9" fmla="*/ 146 h 689"/>
                <a:gd name="T10" fmla="*/ 606 w 606"/>
                <a:gd name="T11" fmla="*/ 307 h 689"/>
                <a:gd name="T12" fmla="*/ 606 w 606"/>
                <a:gd name="T13" fmla="*/ 307 h 689"/>
                <a:gd name="T14" fmla="*/ 597 w 606"/>
                <a:gd name="T15" fmla="*/ 345 h 689"/>
                <a:gd name="T16" fmla="*/ 582 w 606"/>
                <a:gd name="T17" fmla="*/ 366 h 689"/>
                <a:gd name="T18" fmla="*/ 524 w 606"/>
                <a:gd name="T19" fmla="*/ 391 h 689"/>
                <a:gd name="T20" fmla="*/ 172 w 606"/>
                <a:gd name="T21" fmla="*/ 391 h 689"/>
                <a:gd name="T22" fmla="*/ 303 w 606"/>
                <a:gd name="T23" fmla="*/ 547 h 689"/>
                <a:gd name="T24" fmla="*/ 424 w 606"/>
                <a:gd name="T25" fmla="*/ 491 h 689"/>
                <a:gd name="T26" fmla="*/ 474 w 606"/>
                <a:gd name="T27" fmla="*/ 473 h 689"/>
                <a:gd name="T28" fmla="*/ 593 w 606"/>
                <a:gd name="T29" fmla="*/ 473 h 689"/>
                <a:gd name="T30" fmla="*/ 303 w 606"/>
                <a:gd name="T31" fmla="*/ 689 h 689"/>
                <a:gd name="T32" fmla="*/ 0 w 606"/>
                <a:gd name="T33" fmla="*/ 345 h 689"/>
                <a:gd name="T34" fmla="*/ 303 w 606"/>
                <a:gd name="T35" fmla="*/ 0 h 689"/>
                <a:gd name="T36" fmla="*/ 593 w 606"/>
                <a:gd name="T37" fmla="*/ 217 h 689"/>
                <a:gd name="T38" fmla="*/ 606 w 606"/>
                <a:gd name="T39" fmla="*/ 297 h 689"/>
                <a:gd name="T40" fmla="*/ 606 w 606"/>
                <a:gd name="T41" fmla="*/ 307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06" h="689">
                  <a:moveTo>
                    <a:pt x="303" y="146"/>
                  </a:moveTo>
                  <a:lnTo>
                    <a:pt x="303" y="146"/>
                  </a:lnTo>
                  <a:cubicBezTo>
                    <a:pt x="231" y="146"/>
                    <a:pt x="184" y="200"/>
                    <a:pt x="178" y="262"/>
                  </a:cubicBezTo>
                  <a:lnTo>
                    <a:pt x="429" y="262"/>
                  </a:lnTo>
                  <a:cubicBezTo>
                    <a:pt x="428" y="200"/>
                    <a:pt x="373" y="146"/>
                    <a:pt x="303" y="146"/>
                  </a:cubicBezTo>
                  <a:close/>
                  <a:moveTo>
                    <a:pt x="606" y="307"/>
                  </a:moveTo>
                  <a:lnTo>
                    <a:pt x="606" y="307"/>
                  </a:lnTo>
                  <a:cubicBezTo>
                    <a:pt x="606" y="320"/>
                    <a:pt x="603" y="333"/>
                    <a:pt x="597" y="345"/>
                  </a:cubicBezTo>
                  <a:cubicBezTo>
                    <a:pt x="593" y="353"/>
                    <a:pt x="588" y="359"/>
                    <a:pt x="582" y="366"/>
                  </a:cubicBezTo>
                  <a:cubicBezTo>
                    <a:pt x="566" y="382"/>
                    <a:pt x="547" y="391"/>
                    <a:pt x="524" y="391"/>
                  </a:cubicBezTo>
                  <a:lnTo>
                    <a:pt x="172" y="391"/>
                  </a:lnTo>
                  <a:cubicBezTo>
                    <a:pt x="176" y="470"/>
                    <a:pt x="216" y="547"/>
                    <a:pt x="303" y="547"/>
                  </a:cubicBezTo>
                  <a:cubicBezTo>
                    <a:pt x="368" y="547"/>
                    <a:pt x="393" y="520"/>
                    <a:pt x="424" y="491"/>
                  </a:cubicBezTo>
                  <a:cubicBezTo>
                    <a:pt x="442" y="473"/>
                    <a:pt x="474" y="473"/>
                    <a:pt x="474" y="473"/>
                  </a:cubicBezTo>
                  <a:lnTo>
                    <a:pt x="593" y="473"/>
                  </a:lnTo>
                  <a:cubicBezTo>
                    <a:pt x="556" y="609"/>
                    <a:pt x="457" y="689"/>
                    <a:pt x="303" y="689"/>
                  </a:cubicBezTo>
                  <a:cubicBezTo>
                    <a:pt x="104" y="689"/>
                    <a:pt x="0" y="560"/>
                    <a:pt x="0" y="345"/>
                  </a:cubicBezTo>
                  <a:cubicBezTo>
                    <a:pt x="0" y="130"/>
                    <a:pt x="104" y="0"/>
                    <a:pt x="303" y="0"/>
                  </a:cubicBezTo>
                  <a:cubicBezTo>
                    <a:pt x="457" y="0"/>
                    <a:pt x="556" y="80"/>
                    <a:pt x="593" y="217"/>
                  </a:cubicBezTo>
                  <a:cubicBezTo>
                    <a:pt x="599" y="242"/>
                    <a:pt x="603" y="268"/>
                    <a:pt x="606" y="297"/>
                  </a:cubicBezTo>
                  <a:lnTo>
                    <a:pt x="606" y="30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  <p:sp>
          <p:nvSpPr>
            <p:cNvPr id="33" name="Freeform 22"/>
            <p:cNvSpPr>
              <a:spLocks noEditPoints="1"/>
            </p:cNvSpPr>
            <p:nvPr userDrawn="1"/>
          </p:nvSpPr>
          <p:spPr bwMode="auto">
            <a:xfrm>
              <a:off x="1169988" y="4821238"/>
              <a:ext cx="109538" cy="138113"/>
            </a:xfrm>
            <a:custGeom>
              <a:avLst/>
              <a:gdLst>
                <a:gd name="T0" fmla="*/ 372 w 559"/>
                <a:gd name="T1" fmla="*/ 508 h 688"/>
                <a:gd name="T2" fmla="*/ 372 w 559"/>
                <a:gd name="T3" fmla="*/ 508 h 688"/>
                <a:gd name="T4" fmla="*/ 263 w 559"/>
                <a:gd name="T5" fmla="*/ 547 h 688"/>
                <a:gd name="T6" fmla="*/ 184 w 559"/>
                <a:gd name="T7" fmla="*/ 526 h 688"/>
                <a:gd name="T8" fmla="*/ 161 w 559"/>
                <a:gd name="T9" fmla="*/ 475 h 688"/>
                <a:gd name="T10" fmla="*/ 179 w 559"/>
                <a:gd name="T11" fmla="*/ 429 h 688"/>
                <a:gd name="T12" fmla="*/ 288 w 559"/>
                <a:gd name="T13" fmla="*/ 386 h 688"/>
                <a:gd name="T14" fmla="*/ 398 w 559"/>
                <a:gd name="T15" fmla="*/ 350 h 688"/>
                <a:gd name="T16" fmla="*/ 398 w 559"/>
                <a:gd name="T17" fmla="*/ 400 h 688"/>
                <a:gd name="T18" fmla="*/ 372 w 559"/>
                <a:gd name="T19" fmla="*/ 508 h 688"/>
                <a:gd name="T20" fmla="*/ 559 w 559"/>
                <a:gd name="T21" fmla="*/ 185 h 688"/>
                <a:gd name="T22" fmla="*/ 559 w 559"/>
                <a:gd name="T23" fmla="*/ 185 h 688"/>
                <a:gd name="T24" fmla="*/ 486 w 559"/>
                <a:gd name="T25" fmla="*/ 47 h 688"/>
                <a:gd name="T26" fmla="*/ 278 w 559"/>
                <a:gd name="T27" fmla="*/ 0 h 688"/>
                <a:gd name="T28" fmla="*/ 87 w 559"/>
                <a:gd name="T29" fmla="*/ 57 h 688"/>
                <a:gd name="T30" fmla="*/ 17 w 559"/>
                <a:gd name="T31" fmla="*/ 185 h 688"/>
                <a:gd name="T32" fmla="*/ 183 w 559"/>
                <a:gd name="T33" fmla="*/ 185 h 688"/>
                <a:gd name="T34" fmla="*/ 224 w 559"/>
                <a:gd name="T35" fmla="*/ 146 h 688"/>
                <a:gd name="T36" fmla="*/ 286 w 559"/>
                <a:gd name="T37" fmla="*/ 136 h 688"/>
                <a:gd name="T38" fmla="*/ 356 w 559"/>
                <a:gd name="T39" fmla="*/ 147 h 688"/>
                <a:gd name="T40" fmla="*/ 394 w 559"/>
                <a:gd name="T41" fmla="*/ 195 h 688"/>
                <a:gd name="T42" fmla="*/ 286 w 559"/>
                <a:gd name="T43" fmla="*/ 255 h 688"/>
                <a:gd name="T44" fmla="*/ 66 w 559"/>
                <a:gd name="T45" fmla="*/ 322 h 688"/>
                <a:gd name="T46" fmla="*/ 0 w 559"/>
                <a:gd name="T47" fmla="*/ 475 h 688"/>
                <a:gd name="T48" fmla="*/ 67 w 559"/>
                <a:gd name="T49" fmla="*/ 633 h 688"/>
                <a:gd name="T50" fmla="*/ 274 w 559"/>
                <a:gd name="T51" fmla="*/ 688 h 688"/>
                <a:gd name="T52" fmla="*/ 482 w 559"/>
                <a:gd name="T53" fmla="*/ 637 h 688"/>
                <a:gd name="T54" fmla="*/ 559 w 559"/>
                <a:gd name="T55" fmla="*/ 497 h 688"/>
                <a:gd name="T56" fmla="*/ 559 w 559"/>
                <a:gd name="T57" fmla="*/ 185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59" h="688">
                  <a:moveTo>
                    <a:pt x="372" y="508"/>
                  </a:moveTo>
                  <a:lnTo>
                    <a:pt x="372" y="508"/>
                  </a:lnTo>
                  <a:cubicBezTo>
                    <a:pt x="345" y="534"/>
                    <a:pt x="309" y="547"/>
                    <a:pt x="263" y="547"/>
                  </a:cubicBezTo>
                  <a:cubicBezTo>
                    <a:pt x="249" y="547"/>
                    <a:pt x="203" y="544"/>
                    <a:pt x="184" y="526"/>
                  </a:cubicBezTo>
                  <a:cubicBezTo>
                    <a:pt x="170" y="513"/>
                    <a:pt x="161" y="499"/>
                    <a:pt x="161" y="475"/>
                  </a:cubicBezTo>
                  <a:cubicBezTo>
                    <a:pt x="161" y="457"/>
                    <a:pt x="168" y="440"/>
                    <a:pt x="179" y="429"/>
                  </a:cubicBezTo>
                  <a:cubicBezTo>
                    <a:pt x="203" y="403"/>
                    <a:pt x="230" y="399"/>
                    <a:pt x="288" y="386"/>
                  </a:cubicBezTo>
                  <a:cubicBezTo>
                    <a:pt x="327" y="378"/>
                    <a:pt x="373" y="364"/>
                    <a:pt x="398" y="350"/>
                  </a:cubicBezTo>
                  <a:lnTo>
                    <a:pt x="398" y="400"/>
                  </a:lnTo>
                  <a:cubicBezTo>
                    <a:pt x="398" y="446"/>
                    <a:pt x="399" y="483"/>
                    <a:pt x="372" y="508"/>
                  </a:cubicBezTo>
                  <a:close/>
                  <a:moveTo>
                    <a:pt x="559" y="185"/>
                  </a:moveTo>
                  <a:lnTo>
                    <a:pt x="559" y="185"/>
                  </a:lnTo>
                  <a:cubicBezTo>
                    <a:pt x="559" y="126"/>
                    <a:pt x="534" y="80"/>
                    <a:pt x="486" y="47"/>
                  </a:cubicBezTo>
                  <a:cubicBezTo>
                    <a:pt x="440" y="17"/>
                    <a:pt x="371" y="0"/>
                    <a:pt x="278" y="0"/>
                  </a:cubicBezTo>
                  <a:cubicBezTo>
                    <a:pt x="196" y="0"/>
                    <a:pt x="131" y="20"/>
                    <a:pt x="87" y="57"/>
                  </a:cubicBezTo>
                  <a:cubicBezTo>
                    <a:pt x="47" y="90"/>
                    <a:pt x="23" y="135"/>
                    <a:pt x="17" y="185"/>
                  </a:cubicBezTo>
                  <a:lnTo>
                    <a:pt x="183" y="185"/>
                  </a:lnTo>
                  <a:cubicBezTo>
                    <a:pt x="191" y="165"/>
                    <a:pt x="205" y="152"/>
                    <a:pt x="224" y="146"/>
                  </a:cubicBezTo>
                  <a:cubicBezTo>
                    <a:pt x="242" y="139"/>
                    <a:pt x="262" y="136"/>
                    <a:pt x="286" y="136"/>
                  </a:cubicBezTo>
                  <a:cubicBezTo>
                    <a:pt x="315" y="136"/>
                    <a:pt x="335" y="139"/>
                    <a:pt x="356" y="147"/>
                  </a:cubicBezTo>
                  <a:cubicBezTo>
                    <a:pt x="381" y="156"/>
                    <a:pt x="394" y="170"/>
                    <a:pt x="394" y="195"/>
                  </a:cubicBezTo>
                  <a:cubicBezTo>
                    <a:pt x="394" y="221"/>
                    <a:pt x="358" y="246"/>
                    <a:pt x="286" y="255"/>
                  </a:cubicBezTo>
                  <a:cubicBezTo>
                    <a:pt x="198" y="266"/>
                    <a:pt x="129" y="276"/>
                    <a:pt x="66" y="322"/>
                  </a:cubicBezTo>
                  <a:cubicBezTo>
                    <a:pt x="26" y="352"/>
                    <a:pt x="0" y="406"/>
                    <a:pt x="0" y="475"/>
                  </a:cubicBezTo>
                  <a:cubicBezTo>
                    <a:pt x="0" y="549"/>
                    <a:pt x="23" y="601"/>
                    <a:pt x="67" y="633"/>
                  </a:cubicBezTo>
                  <a:cubicBezTo>
                    <a:pt x="107" y="663"/>
                    <a:pt x="170" y="688"/>
                    <a:pt x="274" y="688"/>
                  </a:cubicBezTo>
                  <a:cubicBezTo>
                    <a:pt x="366" y="688"/>
                    <a:pt x="436" y="668"/>
                    <a:pt x="482" y="637"/>
                  </a:cubicBezTo>
                  <a:cubicBezTo>
                    <a:pt x="530" y="604"/>
                    <a:pt x="557" y="566"/>
                    <a:pt x="559" y="497"/>
                  </a:cubicBezTo>
                  <a:lnTo>
                    <a:pt x="559" y="18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>
                <a:solidFill>
                  <a:srgbClr val="005586"/>
                </a:solidFill>
                <a:latin typeface="Calibri"/>
              </a:endParaRPr>
            </a:p>
          </p:txBody>
        </p:sp>
      </p:grpSp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707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lide Number Placeholder 5"/>
          <p:cNvSpPr txBox="1">
            <a:spLocks/>
          </p:cNvSpPr>
          <p:nvPr userDrawn="1"/>
        </p:nvSpPr>
        <p:spPr>
          <a:xfrm>
            <a:off x="11355169" y="6457948"/>
            <a:ext cx="340850" cy="198967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457200" rtl="0" eaLnBrk="1" latinLnBrk="0" hangingPunct="1">
              <a:defRPr sz="700" kern="1200">
                <a:solidFill>
                  <a:schemeClr val="tx1"/>
                </a:solidFill>
                <a:latin typeface="Calibre Ligh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3811AAA-31B3-8347-9AC8-36DEEB43E775}" type="slidenum">
              <a:rPr lang="en-US" sz="900" smtClean="0">
                <a:solidFill>
                  <a:srgbClr val="282828"/>
                </a:solidFill>
                <a:latin typeface="Calibri"/>
                <a:cs typeface="Calibri"/>
              </a:rPr>
              <a:pPr/>
              <a:t>‹#›</a:t>
            </a:fld>
            <a:endParaRPr lang="en-US" sz="900" dirty="0">
              <a:solidFill>
                <a:srgbClr val="282828"/>
              </a:solidFill>
              <a:latin typeface="Calibri"/>
              <a:cs typeface="Calibri"/>
            </a:endParaRPr>
          </a:p>
        </p:txBody>
      </p:sp>
      <p:sp>
        <p:nvSpPr>
          <p:cNvPr id="35" name="Footer Placeholder 4"/>
          <p:cNvSpPr txBox="1">
            <a:spLocks/>
          </p:cNvSpPr>
          <p:nvPr userDrawn="1"/>
        </p:nvSpPr>
        <p:spPr>
          <a:xfrm>
            <a:off x="7494369" y="6457947"/>
            <a:ext cx="3860800" cy="201168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lang="en-US" sz="900" kern="1200" dirty="0">
                <a:solidFill>
                  <a:schemeClr val="tx1"/>
                </a:solidFill>
                <a:latin typeface="Calibre Regular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>
                <a:solidFill>
                  <a:srgbClr val="282828"/>
                </a:solidFill>
                <a:latin typeface="Calibri"/>
                <a:cs typeface="Calibri"/>
              </a:rPr>
              <a:t>© Cloudera,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6465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8948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81158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26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81158"/>
            <a:ext cx="1421436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1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9860610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9860611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98682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63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620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73707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0933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7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173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490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939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32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079784" y="2906011"/>
            <a:ext cx="10034748" cy="89966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445337"/>
      </p:ext>
    </p:extLst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1186356"/>
            <a:ext cx="8964248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8964247" cy="724246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63907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8964247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742544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14134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7792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06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2975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985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458469"/>
      </p:ext>
    </p:extLst>
  </p:cSld>
  <p:clrMapOvr>
    <a:masterClrMapping/>
  </p:clrMapOvr>
  <p:transition>
    <p:fade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2016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4892" y="470067"/>
            <a:ext cx="1408078" cy="30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22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374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4B4F5-9F56-4AF2-B8FC-381E478EDD58}" type="datetimeFigureOut">
              <a:rPr lang="en-US" smtClean="0"/>
              <a:t>4/14/18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C923CD-E977-4E78-9161-C57CCFBF0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681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7280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678070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2557255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61455213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879929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55014625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6870130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453701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3198020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5289599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6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illust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0"/>
            <a:ext cx="12191999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41148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4" tIns="91414" rIns="91414" bIns="91414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r" defTabSz="914225"/>
            <a:endParaRPr lang="en-US" sz="1200" dirty="0" err="1">
              <a:solidFill>
                <a:prstClr val="white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228600" y="275425"/>
            <a:ext cx="3886200" cy="3616380"/>
          </a:xfrm>
          <a:noFill/>
        </p:spPr>
        <p:txBody>
          <a:bodyPr vert="horz" lIns="137160" tIns="91440" rIns="137160" bIns="0" rtlCol="0" anchor="b" anchorCtr="0">
            <a:normAutofit/>
          </a:bodyPr>
          <a:lstStyle>
            <a:lvl1pPr algn="l">
              <a:defRPr lang="en-US" sz="4400" b="1" spc="-100" baseline="0" dirty="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2" y="5663820"/>
            <a:ext cx="3784600" cy="889380"/>
          </a:xfrm>
        </p:spPr>
        <p:txBody>
          <a:bodyPr lIns="137160" tIns="91440" rIns="137160" bIns="13716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281560" indent="0">
              <a:buNone/>
              <a:defRPr sz="2000">
                <a:solidFill>
                  <a:schemeClr val="bg1"/>
                </a:solidFill>
              </a:defRPr>
            </a:lvl2pPr>
            <a:lvl3pPr marL="588235" indent="0">
              <a:buNone/>
              <a:defRPr sz="2000">
                <a:solidFill>
                  <a:schemeClr val="bg1"/>
                </a:solidFill>
              </a:defRPr>
            </a:lvl3pPr>
            <a:lvl4pPr marL="869795" indent="0">
              <a:buNone/>
              <a:defRPr sz="2000">
                <a:solidFill>
                  <a:schemeClr val="bg1"/>
                </a:solidFill>
              </a:defRPr>
            </a:lvl4pPr>
            <a:lvl5pPr marL="1105087" indent="0">
              <a:buNone/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5990749"/>
            <a:ext cx="1737792" cy="6390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6659" y="7187658"/>
            <a:ext cx="1740540" cy="6400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28600" y="3886201"/>
            <a:ext cx="3886200" cy="1663724"/>
          </a:xfrm>
        </p:spPr>
        <p:txBody>
          <a:bodyPr lIns="137160" tIns="0" rIns="137160" bIns="137160">
            <a:noAutofit/>
          </a:bodyPr>
          <a:lstStyle>
            <a:lvl1pPr>
              <a:defRPr sz="2400" spc="-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75819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2975">
          <p15:clr>
            <a:srgbClr val="5ACBF0"/>
          </p15:clr>
        </p15:guide>
        <p15:guide id="2" pos="3551">
          <p15:clr>
            <a:srgbClr val="5ACBF0"/>
          </p15:clr>
        </p15:guide>
        <p15:guide id="3" pos="4127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0"/>
            <a:ext cx="10515600" cy="11891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9462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931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2" y="289510"/>
            <a:ext cx="4225334" cy="321420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4751363" y="1"/>
            <a:ext cx="7440636" cy="6858001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392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08415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917">
          <p15:clr>
            <a:srgbClr val="FBAE40"/>
          </p15:clr>
        </p15:guide>
        <p15:guide id="2" pos="3341">
          <p15:clr>
            <a:srgbClr val="FBAE4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 bwMode="invGray">
          <a:xfrm>
            <a:off x="9233488" y="855372"/>
            <a:ext cx="2689274" cy="567015"/>
          </a:xfrm>
        </p:spPr>
        <p:txBody>
          <a:bodyPr lIns="182880" tIns="146304" rIns="182880" bIns="146304" anchor="b"/>
          <a:lstStyle>
            <a:lvl1pPr marL="0" indent="0" algn="r">
              <a:buNone/>
              <a:defRPr sz="1961">
                <a:gradFill>
                  <a:gsLst>
                    <a:gs pos="14644">
                      <a:schemeClr val="tx1"/>
                    </a:gs>
                    <a:gs pos="37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#hashtag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8785245" y="299807"/>
            <a:ext cx="3137517" cy="567015"/>
          </a:xfrm>
        </p:spPr>
        <p:txBody>
          <a:bodyPr lIns="182880" tIns="146304" rIns="182880" bIns="146304" anchor="t"/>
          <a:lstStyle>
            <a:lvl1pPr marL="0" indent="0" algn="r">
              <a:buNone/>
              <a:defRPr sz="1961" baseline="0">
                <a:gradFill>
                  <a:gsLst>
                    <a:gs pos="90377">
                      <a:srgbClr val="F8F8F8"/>
                    </a:gs>
                    <a:gs pos="72000">
                      <a:srgbClr val="F8F8F8"/>
                    </a:gs>
                  </a:gsLst>
                  <a:lin ang="5400000" scaled="0"/>
                </a:gradFill>
                <a:latin typeface="+mn-lt"/>
              </a:defRPr>
            </a:lvl1pPr>
            <a:lvl2pPr marL="336145" indent="0">
              <a:buNone/>
              <a:defRPr/>
            </a:lvl2pPr>
            <a:lvl3pPr marL="560241" indent="0">
              <a:buNone/>
              <a:defRPr/>
            </a:lvl3pPr>
            <a:lvl4pPr marL="784338" indent="0">
              <a:buNone/>
              <a:defRPr/>
            </a:lvl4pPr>
            <a:lvl5pPr marL="1008435" indent="0">
              <a:buNone/>
              <a:defRPr/>
            </a:lvl5pPr>
          </a:lstStyle>
          <a:p>
            <a:pPr lvl="0"/>
            <a:r>
              <a:rPr lang="en-US" dirty="0"/>
              <a:t>Session code</a:t>
            </a:r>
          </a:p>
        </p:txBody>
      </p:sp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80"/>
          <a:stretch/>
        </p:blipFill>
        <p:spPr bwMode="invGray">
          <a:xfrm>
            <a:off x="448213" y="474729"/>
            <a:ext cx="1421436" cy="30061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92169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22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4751363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1" y="289511"/>
            <a:ext cx="4482123" cy="17946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2084171"/>
            <a:ext cx="4482124" cy="2531975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87929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255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ild 20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462884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648" y="4863467"/>
            <a:ext cx="12190352" cy="1994533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451633" y="5253375"/>
            <a:ext cx="2596555" cy="11469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632" y="470066"/>
            <a:ext cx="1423303" cy="30361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7523"/>
          <a:stretch/>
        </p:blipFill>
        <p:spPr>
          <a:xfrm>
            <a:off x="7599824" y="4863467"/>
            <a:ext cx="4592176" cy="19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70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002"/>
          <a:stretch/>
        </p:blipFill>
        <p:spPr>
          <a:xfrm>
            <a:off x="7599824" y="4985515"/>
            <a:ext cx="4592176" cy="1872486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233488" y="291069"/>
            <a:ext cx="2689274" cy="452654"/>
          </a:xfrm>
        </p:spPr>
        <p:txBody>
          <a:bodyPr/>
          <a:lstStyle>
            <a:lvl1pPr marL="0" marR="0" indent="0" algn="r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961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77180" y="5923422"/>
            <a:ext cx="1601979" cy="651821"/>
          </a:xfrm>
          <a:prstGeom prst="rect">
            <a:avLst/>
          </a:prstGeom>
        </p:spPr>
        <p:txBody>
          <a:bodyPr wrap="none" lIns="179285" tIns="143428" rIns="179285" bIns="143428">
            <a:spAutoFit/>
          </a:bodyPr>
          <a:lstStyle/>
          <a:p>
            <a:r>
              <a:rPr lang="en-US" sz="2353" dirty="0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#</a:t>
            </a:r>
            <a:r>
              <a:rPr lang="en-US" sz="2353" dirty="0" err="1">
                <a:gradFill>
                  <a:gsLst>
                    <a:gs pos="2597">
                      <a:schemeClr val="tx1"/>
                    </a:gs>
                    <a:gs pos="18182">
                      <a:schemeClr val="tx1"/>
                    </a:gs>
                  </a:gsLst>
                  <a:lin ang="5400000" scaled="1"/>
                </a:gradFill>
              </a:rPr>
              <a:t>MSBuild</a:t>
            </a:r>
            <a:endParaRPr lang="en-US" sz="2353" dirty="0">
              <a:gradFill>
                <a:gsLst>
                  <a:gs pos="2597">
                    <a:schemeClr val="tx1"/>
                  </a:gs>
                  <a:gs pos="18182">
                    <a:schemeClr val="tx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7438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5078" cy="2263268"/>
          </a:xfrm>
        </p:spPr>
        <p:txBody>
          <a:bodyPr>
            <a:spAutoFit/>
          </a:bodyPr>
          <a:lstStyle>
            <a:lvl1pPr marL="0" indent="0">
              <a:buNone/>
              <a:defRPr/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9164079"/>
      </p:ext>
    </p:extLst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226658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22065537"/>
      </p:ext>
    </p:extLst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941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2353" b="0"/>
            </a:lvl2pPr>
            <a:lvl3pPr marL="441968" indent="0">
              <a:buFont typeface="Wingdings" panose="05000000000000000000" pitchFamily="2" charset="2"/>
              <a:buNone/>
              <a:tabLst/>
              <a:defRPr sz="2157" b="0"/>
            </a:lvl3pPr>
            <a:lvl4pPr marL="639608" indent="0">
              <a:buFont typeface="Wingdings" panose="05000000000000000000" pitchFamily="2" charset="2"/>
              <a:buNone/>
              <a:defRPr sz="2157" b="0"/>
            </a:lvl4pPr>
            <a:lvl5pPr marL="837250" indent="0">
              <a:buFont typeface="Wingdings" panose="05000000000000000000" pitchFamily="2" charset="2"/>
              <a:buNone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 dirty="0"/>
              <a:t>Click to edit Master text styles</a:t>
            </a:r>
          </a:p>
          <a:p>
            <a:pPr marL="698746" marR="0" lvl="1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Second level</a:t>
            </a:r>
          </a:p>
          <a:p>
            <a:pPr marL="890161" marR="0" lvl="2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Third level</a:t>
            </a:r>
          </a:p>
          <a:p>
            <a:pPr marL="1087802" marR="0" lvl="3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Fourth level</a:t>
            </a:r>
          </a:p>
          <a:p>
            <a:pPr marL="1285443" marR="0" lvl="4" indent="-448193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5397594"/>
      </p:ext>
    </p:extLst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2115402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082207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Click to edit Master text styles</a:t>
            </a:r>
          </a:p>
          <a:p>
            <a:pPr marL="418625" marR="0" lvl="1" indent="-16807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Second level</a:t>
            </a:r>
          </a:p>
          <a:p>
            <a:pPr marL="627160" marR="0" lvl="2" indent="-185191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Third level</a:t>
            </a:r>
          </a:p>
          <a:p>
            <a:pPr marL="812350" marR="0" lvl="3" indent="-172742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Fourth level</a:t>
            </a:r>
          </a:p>
          <a:p>
            <a:pPr marL="1003766" marR="0" lvl="4" indent="-16651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710190"/>
      </p:ext>
    </p:extLst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8626443"/>
      </p:ext>
    </p:extLst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43377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8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86794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95589345"/>
      </p:ext>
    </p:extLst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25862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686648"/>
            <a:ext cx="4795873" cy="1484704"/>
          </a:xfrm>
        </p:spPr>
        <p:txBody>
          <a:bodyPr wrap="square" anchor="ctr">
            <a:spAutoFit/>
          </a:bodyPr>
          <a:lstStyle>
            <a:lvl1pPr>
              <a:defRPr sz="4705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5334350" y="0"/>
            <a:ext cx="6857650" cy="68561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78055446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289108"/>
      </p:ext>
    </p:extLst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153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2225866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8718">
                      <a:srgbClr val="353535"/>
                    </a:gs>
                    <a:gs pos="34000">
                      <a:srgbClr val="353535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5535875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MS logo white - EMF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1632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706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1613174"/>
      </p:ext>
    </p:extLst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6"/>
            <a:ext cx="11653523" cy="2320700"/>
          </a:xfrm>
        </p:spPr>
        <p:txBody>
          <a:bodyPr>
            <a:spAutoFit/>
          </a:bodyPr>
          <a:lstStyle>
            <a:lvl1pPr>
              <a:defRPr sz="392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1781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Blue">
    <p:bg bwMode="lt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6201214"/>
      </p:ext>
    </p:extLst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07948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40217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367A3-BBF0-8244-9564-6B0F47596F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4/14/18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4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95.xml"/><Relationship Id="rId7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9.xml"/><Relationship Id="rId2" Type="http://schemas.openxmlformats.org/officeDocument/2006/relationships/slideLayout" Target="../slideLayouts/slideLayout76.xml"/><Relationship Id="rId16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94.xml"/><Relationship Id="rId29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2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79.xml"/><Relationship Id="rId15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93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101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18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17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119.xml"/><Relationship Id="rId20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118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3.xml"/><Relationship Id="rId19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slideLayout" Target="../slideLayouts/slideLayout137.xml"/><Relationship Id="rId18" Type="http://schemas.openxmlformats.org/officeDocument/2006/relationships/slideLayout" Target="../slideLayouts/slideLayout142.xml"/><Relationship Id="rId3" Type="http://schemas.openxmlformats.org/officeDocument/2006/relationships/slideLayout" Target="../slideLayouts/slideLayout127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17" Type="http://schemas.openxmlformats.org/officeDocument/2006/relationships/slideLayout" Target="../slideLayouts/slideLayout141.xml"/><Relationship Id="rId2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40.xml"/><Relationship Id="rId20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5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Relationship Id="rId14" Type="http://schemas.openxmlformats.org/officeDocument/2006/relationships/slideLayout" Target="../slideLayouts/slideLayout13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47.xml"/><Relationship Id="rId21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24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23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54.xml"/><Relationship Id="rId19" Type="http://schemas.openxmlformats.org/officeDocument/2006/relationships/slideLayout" Target="../slideLayouts/slideLayout163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Relationship Id="rId22" Type="http://schemas.openxmlformats.org/officeDocument/2006/relationships/slideLayout" Target="../slideLayouts/slideLayout16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.xml"/><Relationship Id="rId13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6.xml"/><Relationship Id="rId3" Type="http://schemas.openxmlformats.org/officeDocument/2006/relationships/slideLayout" Target="../slideLayouts/slideLayout171.xml"/><Relationship Id="rId7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80.xml"/><Relationship Id="rId17" Type="http://schemas.openxmlformats.org/officeDocument/2006/relationships/slideLayout" Target="../slideLayouts/slideLayout185.xml"/><Relationship Id="rId2" Type="http://schemas.openxmlformats.org/officeDocument/2006/relationships/slideLayout" Target="../slideLayouts/slideLayout170.xml"/><Relationship Id="rId16" Type="http://schemas.openxmlformats.org/officeDocument/2006/relationships/slideLayout" Target="../slideLayouts/slideLayout184.xml"/><Relationship Id="rId20" Type="http://schemas.openxmlformats.org/officeDocument/2006/relationships/theme" Target="../theme/theme8.xml"/><Relationship Id="rId1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3.xml"/><Relationship Id="rId15" Type="http://schemas.openxmlformats.org/officeDocument/2006/relationships/slideLayout" Target="../slideLayouts/slideLayout183.xml"/><Relationship Id="rId10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72.xml"/><Relationship Id="rId9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8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190.xml"/><Relationship Id="rId21" Type="http://schemas.openxmlformats.org/officeDocument/2006/relationships/theme" Target="../theme/theme9.xml"/><Relationship Id="rId7" Type="http://schemas.openxmlformats.org/officeDocument/2006/relationships/slideLayout" Target="../slideLayouts/slideLayout194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image" Target="../media/image25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1" y="289514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27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9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wrap="square" lIns="91440" tIns="0" rIns="0" bIns="0" numCol="1" anchor="ctr" anchorCtr="0" compatLnSpc="1">
            <a:prstTxWarp prst="textNoShape">
              <a:avLst/>
            </a:prstTxWarp>
          </a:bodyPr>
          <a:lstStyle>
            <a:lvl1pPr algn="r">
              <a:defRPr sz="882">
                <a:solidFill>
                  <a:srgbClr val="505050"/>
                </a:solidFill>
              </a:defRPr>
            </a:lvl1pPr>
          </a:lstStyle>
          <a:p>
            <a:pPr defTabSz="913231" fontAlgn="base">
              <a:spcBef>
                <a:spcPct val="0"/>
              </a:spcBef>
              <a:spcAft>
                <a:spcPct val="0"/>
              </a:spcAft>
            </a:pPr>
            <a:fld id="{83758903-653A-7442-ACA2-36E6579F0BEB}" type="slidenum">
              <a:rPr lang="en-US" smtClean="0">
                <a:ea typeface="ＭＳ Ｐゴシック" charset="0"/>
              </a:rPr>
              <a:pPr defTabSz="913231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07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75" r:id="rId2"/>
    <p:sldLayoutId id="2147483876" r:id="rId3"/>
    <p:sldLayoutId id="2147483877" r:id="rId4"/>
    <p:sldLayoutId id="2147483878" r:id="rId5"/>
    <p:sldLayoutId id="2147483879" r:id="rId6"/>
    <p:sldLayoutId id="2147483880" r:id="rId7"/>
    <p:sldLayoutId id="2147483881" r:id="rId8"/>
    <p:sldLayoutId id="2147483882" r:id="rId9"/>
    <p:sldLayoutId id="2147483883" r:id="rId10"/>
    <p:sldLayoutId id="2147483884" r:id="rId11"/>
    <p:sldLayoutId id="2147483885" r:id="rId12"/>
    <p:sldLayoutId id="2147483886" r:id="rId13"/>
    <p:sldLayoutId id="2147483887" r:id="rId14"/>
    <p:sldLayoutId id="2147483888" r:id="rId15"/>
    <p:sldLayoutId id="2147483889" r:id="rId16"/>
    <p:sldLayoutId id="2147483890" r:id="rId17"/>
    <p:sldLayoutId id="2147483891" r:id="rId18"/>
    <p:sldLayoutId id="2147483892" r:id="rId19"/>
    <p:sldLayoutId id="2147483893" r:id="rId20"/>
  </p:sldLayoutIdLst>
  <p:transition>
    <p:fade/>
  </p:transition>
  <p:hf hdr="0" dt="0"/>
  <p:txStyles>
    <p:titleStyle>
      <a:lvl1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lang="en-US" sz="5398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23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059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117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176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235" algn="l" defTabSz="913231" rtl="0" fontAlgn="base">
        <a:lnSpc>
          <a:spcPct val="90000"/>
        </a:lnSpc>
        <a:spcBef>
          <a:spcPct val="0"/>
        </a:spcBef>
        <a:spcAft>
          <a:spcPct val="0"/>
        </a:spcAft>
        <a:defRPr sz="5292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392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0" indent="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None/>
        <a:defRPr sz="2352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103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0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132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161" indent="-224030" algn="l" defTabSz="913231" rtl="0" eaLnBrk="0" fontAlgn="base" hangingPunct="0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375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0801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7848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4895" indent="-228523" algn="l" defTabSz="914093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46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093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139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185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23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278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324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372" algn="l" defTabSz="914093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203">
          <p15:clr>
            <a:srgbClr val="F26B43"/>
          </p15:clr>
        </p15:guide>
        <p15:guide id="2" orient="horz" pos="187">
          <p15:clr>
            <a:srgbClr val="F26B43"/>
          </p15:clr>
        </p15:guide>
        <p15:guide id="3" orient="horz" pos="763">
          <p15:clr>
            <a:srgbClr val="F26B43"/>
          </p15:clr>
        </p15:guide>
        <p15:guide id="4" orient="horz" pos="1339">
          <p15:clr>
            <a:srgbClr val="F26B43"/>
          </p15:clr>
        </p15:guide>
        <p15:guide id="5" orient="horz" pos="1915">
          <p15:clr>
            <a:srgbClr val="F26B43"/>
          </p15:clr>
        </p15:guide>
        <p15:guide id="6" orient="horz" pos="2491">
          <p15:clr>
            <a:srgbClr val="F26B43"/>
          </p15:clr>
        </p15:guide>
        <p15:guide id="7" orient="horz" pos="3067">
          <p15:clr>
            <a:srgbClr val="F26B43"/>
          </p15:clr>
        </p15:guide>
        <p15:guide id="8" orient="horz" pos="3643">
          <p15:clr>
            <a:srgbClr val="F26B43"/>
          </p15:clr>
        </p15:guide>
        <p15:guide id="9" orient="horz" pos="4219">
          <p15:clr>
            <a:srgbClr val="F26B43"/>
          </p15:clr>
        </p15:guide>
        <p15:guide id="10" pos="3917">
          <p15:clr>
            <a:srgbClr val="F26B43"/>
          </p15:clr>
        </p15:guide>
        <p15:guide id="11" pos="173">
          <p15:clr>
            <a:srgbClr val="F26B43"/>
          </p15:clr>
        </p15:guide>
        <p15:guide id="12" pos="749">
          <p15:clr>
            <a:srgbClr val="F26B43"/>
          </p15:clr>
        </p15:guide>
        <p15:guide id="13" pos="1325">
          <p15:clr>
            <a:srgbClr val="F26B43"/>
          </p15:clr>
        </p15:guide>
        <p15:guide id="14" pos="1901">
          <p15:clr>
            <a:srgbClr val="F26B43"/>
          </p15:clr>
        </p15:guide>
        <p15:guide id="15" pos="2477">
          <p15:clr>
            <a:srgbClr val="F26B43"/>
          </p15:clr>
        </p15:guide>
        <p15:guide id="16" pos="3053">
          <p15:clr>
            <a:srgbClr val="F26B43"/>
          </p15:clr>
        </p15:guide>
        <p15:guide id="17" pos="3629">
          <p15:clr>
            <a:srgbClr val="F26B43"/>
          </p15:clr>
        </p15:guide>
        <p15:guide id="18" pos="4205">
          <p15:clr>
            <a:srgbClr val="F26B43"/>
          </p15:clr>
        </p15:guide>
        <p15:guide id="19" pos="4781">
          <p15:clr>
            <a:srgbClr val="F26B43"/>
          </p15:clr>
        </p15:guide>
        <p15:guide id="20" pos="5357">
          <p15:clr>
            <a:srgbClr val="F26B43"/>
          </p15:clr>
        </p15:guide>
        <p15:guide id="21" pos="5933">
          <p15:clr>
            <a:srgbClr val="F26B43"/>
          </p15:clr>
        </p15:guide>
        <p15:guide id="22" pos="6509">
          <p15:clr>
            <a:srgbClr val="F26B43"/>
          </p15:clr>
        </p15:guide>
        <p15:guide id="23" pos="7085">
          <p15:clr>
            <a:srgbClr val="F26B43"/>
          </p15:clr>
        </p15:guide>
        <p15:guide id="24" pos="7661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2370906" y="-217"/>
            <a:ext cx="935477" cy="5654618"/>
            <a:chOff x="12618967" y="-221"/>
            <a:chExt cx="954235" cy="5767186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G:120 B:215</a:t>
                </a: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G:188 B:242</a:t>
                </a: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R:210 G:210 B:210</a:t>
                </a: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R:0 G:32 B:80</a:t>
                </a: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R:80 G:80 B:80</a:t>
                </a: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R:115 G:115 B:115</a:t>
                </a: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1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9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rPr>
                  <a:t>R:16 G:124 B:16</a:t>
                </a: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7813" y="258334"/>
              <a:ext cx="843944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6691" y="4228746"/>
              <a:ext cx="2647253" cy="326834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588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8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Secondary colors (use only when necessary)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59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3" r:id="rId19"/>
    <p:sldLayoutId id="2147483914" r:id="rId20"/>
    <p:sldLayoutId id="2147483915" r:id="rId21"/>
    <p:sldLayoutId id="2147483916" r:id="rId22"/>
    <p:sldLayoutId id="2147483917" r:id="rId23"/>
    <p:sldLayoutId id="2147483918" r:id="rId2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206E9-2411-4227-B00C-76F63009306B}" type="datetimeFigureOut">
              <a:rPr lang="en-AU" smtClean="0"/>
              <a:t>14/4/18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52C10-E660-447F-A2D0-39E48382CA6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5979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  <p:sldLayoutId id="2147483934" r:id="rId15"/>
    <p:sldLayoutId id="2147483935" r:id="rId16"/>
    <p:sldLayoutId id="2147483936" r:id="rId17"/>
    <p:sldLayoutId id="2147483937" r:id="rId18"/>
    <p:sldLayoutId id="214748393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263268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187079" y="3012391"/>
            <a:ext cx="6858623" cy="83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52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0" r:id="rId1"/>
    <p:sldLayoutId id="2147483941" r:id="rId2"/>
    <p:sldLayoutId id="2147483942" r:id="rId3"/>
    <p:sldLayoutId id="2147483943" r:id="rId4"/>
    <p:sldLayoutId id="2147483944" r:id="rId5"/>
    <p:sldLayoutId id="2147483945" r:id="rId6"/>
    <p:sldLayoutId id="2147483946" r:id="rId7"/>
    <p:sldLayoutId id="2147483947" r:id="rId8"/>
    <p:sldLayoutId id="2147483948" r:id="rId9"/>
    <p:sldLayoutId id="2147483949" r:id="rId10"/>
    <p:sldLayoutId id="2147483950" r:id="rId11"/>
    <p:sldLayoutId id="2147483951" r:id="rId12"/>
    <p:sldLayoutId id="2147483952" r:id="rId13"/>
    <p:sldLayoutId id="2147483953" r:id="rId14"/>
    <p:sldLayoutId id="2147483954" r:id="rId15"/>
    <p:sldLayoutId id="2147483955" r:id="rId16"/>
    <p:sldLayoutId id="2147483956" r:id="rId17"/>
    <p:sldLayoutId id="2147483957" r:id="rId18"/>
    <p:sldLayoutId id="2147483958" r:id="rId19"/>
    <p:sldLayoutId id="2147483959" r:id="rId2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52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57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6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4.xml"/><Relationship Id="rId6" Type="http://schemas.openxmlformats.org/officeDocument/2006/relationships/image" Target="../media/image43.png"/><Relationship Id="rId11" Type="http://schemas.openxmlformats.org/officeDocument/2006/relationships/image" Target="../media/image33.emf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3</a:t>
            </a:r>
            <a:br>
              <a:rPr lang="en-US" b="1" dirty="0"/>
            </a:br>
            <a:r>
              <a:rPr lang="en-US" b="1" dirty="0"/>
              <a:t>Azure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React when a new message is pushed to an Azure Storage Queue and read the message using Serverless services: Azure Functions. </a:t>
            </a:r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</a:t>
            </a:r>
            <a:r>
              <a:rPr lang="en-US" dirty="0" err="1"/>
              <a:t>serverless</a:t>
            </a:r>
            <a:r>
              <a:rPr lang="en-US" dirty="0"/>
              <a:t>”</a:t>
            </a:r>
          </a:p>
        </p:txBody>
      </p:sp>
      <p:grpSp>
        <p:nvGrpSpPr>
          <p:cNvPr id="203" name="Group 202"/>
          <p:cNvGrpSpPr/>
          <p:nvPr/>
        </p:nvGrpSpPr>
        <p:grpSpPr>
          <a:xfrm>
            <a:off x="3859609" y="1189176"/>
            <a:ext cx="4192342" cy="5162149"/>
            <a:chOff x="4158354" y="1189176"/>
            <a:chExt cx="4192342" cy="516214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58354" y="1189176"/>
              <a:ext cx="4192342" cy="41923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340125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Event-driven scale</a:t>
              </a:r>
            </a:p>
          </p:txBody>
        </p:sp>
      </p:grpSp>
      <p:grpSp>
        <p:nvGrpSpPr>
          <p:cNvPr id="204" name="Group 203"/>
          <p:cNvGrpSpPr/>
          <p:nvPr/>
        </p:nvGrpSpPr>
        <p:grpSpPr>
          <a:xfrm>
            <a:off x="7567771" y="840651"/>
            <a:ext cx="4889392" cy="5510674"/>
            <a:chOff x="7567771" y="840651"/>
            <a:chExt cx="4889392" cy="551067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67771" y="840651"/>
              <a:ext cx="4889392" cy="4889392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9239486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Sub-second billing</a:t>
              </a:r>
            </a:p>
          </p:txBody>
        </p:sp>
      </p:grpSp>
      <p:grpSp>
        <p:nvGrpSpPr>
          <p:cNvPr id="202" name="Group 201"/>
          <p:cNvGrpSpPr/>
          <p:nvPr/>
        </p:nvGrpSpPr>
        <p:grpSpPr>
          <a:xfrm>
            <a:off x="825302" y="779528"/>
            <a:ext cx="2560320" cy="5571797"/>
            <a:chOff x="825302" y="779528"/>
            <a:chExt cx="2560320" cy="5571797"/>
          </a:xfrm>
        </p:grpSpPr>
        <p:sp>
          <p:nvSpPr>
            <p:cNvPr id="60" name="TextBox 59"/>
            <p:cNvSpPr txBox="1"/>
            <p:nvPr/>
          </p:nvSpPr>
          <p:spPr>
            <a:xfrm>
              <a:off x="1300172" y="5446462"/>
              <a:ext cx="1828800" cy="904863"/>
            </a:xfrm>
            <a:prstGeom prst="rect">
              <a:avLst/>
            </a:prstGeom>
            <a:noFill/>
          </p:spPr>
          <p:txBody>
            <a:bodyPr wrap="square" lIns="91440" tIns="146304" rIns="182880" bIns="146304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Light"/>
                  <a:ea typeface="+mn-ea"/>
                  <a:cs typeface="Segoe UI"/>
                </a:rPr>
                <a:t>Abstraction of servers</a:t>
              </a:r>
            </a:p>
          </p:txBody>
        </p:sp>
        <p:grpSp>
          <p:nvGrpSpPr>
            <p:cNvPr id="196" name="Group 195"/>
            <p:cNvGrpSpPr/>
            <p:nvPr/>
          </p:nvGrpSpPr>
          <p:grpSpPr>
            <a:xfrm>
              <a:off x="1300172" y="3826400"/>
              <a:ext cx="1582606" cy="1005115"/>
              <a:chOff x="1217613" y="3254375"/>
              <a:chExt cx="2514600" cy="1597026"/>
            </a:xfrm>
          </p:grpSpPr>
          <p:sp>
            <p:nvSpPr>
              <p:cNvPr id="68" name="Freeform 8"/>
              <p:cNvSpPr>
                <a:spLocks/>
              </p:cNvSpPr>
              <p:nvPr/>
            </p:nvSpPr>
            <p:spPr bwMode="auto">
              <a:xfrm>
                <a:off x="1217613" y="3751263"/>
                <a:ext cx="2514600" cy="701675"/>
              </a:xfrm>
              <a:custGeom>
                <a:avLst/>
                <a:gdLst>
                  <a:gd name="T0" fmla="*/ 1115 w 1132"/>
                  <a:gd name="T1" fmla="*/ 316 h 316"/>
                  <a:gd name="T2" fmla="*/ 1103 w 1132"/>
                  <a:gd name="T3" fmla="*/ 305 h 316"/>
                  <a:gd name="T4" fmla="*/ 1062 w 1132"/>
                  <a:gd name="T5" fmla="*/ 224 h 316"/>
                  <a:gd name="T6" fmla="*/ 679 w 1132"/>
                  <a:gd name="T7" fmla="*/ 57 h 316"/>
                  <a:gd name="T8" fmla="*/ 315 w 1132"/>
                  <a:gd name="T9" fmla="*/ 39 h 316"/>
                  <a:gd name="T10" fmla="*/ 37 w 1132"/>
                  <a:gd name="T11" fmla="*/ 98 h 316"/>
                  <a:gd name="T12" fmla="*/ 18 w 1132"/>
                  <a:gd name="T13" fmla="*/ 129 h 316"/>
                  <a:gd name="T14" fmla="*/ 3 w 1132"/>
                  <a:gd name="T15" fmla="*/ 133 h 316"/>
                  <a:gd name="T16" fmla="*/ 26 w 1132"/>
                  <a:gd name="T17" fmla="*/ 86 h 316"/>
                  <a:gd name="T18" fmla="*/ 682 w 1132"/>
                  <a:gd name="T19" fmla="*/ 41 h 316"/>
                  <a:gd name="T20" fmla="*/ 1075 w 1132"/>
                  <a:gd name="T21" fmla="*/ 213 h 316"/>
                  <a:gd name="T22" fmla="*/ 1115 w 1132"/>
                  <a:gd name="T23" fmla="*/ 316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32" h="316">
                    <a:moveTo>
                      <a:pt x="1115" y="316"/>
                    </a:moveTo>
                    <a:cubicBezTo>
                      <a:pt x="1103" y="305"/>
                      <a:pt x="1103" y="305"/>
                      <a:pt x="1103" y="305"/>
                    </a:cubicBezTo>
                    <a:cubicBezTo>
                      <a:pt x="1110" y="298"/>
                      <a:pt x="1100" y="268"/>
                      <a:pt x="1062" y="224"/>
                    </a:cubicBezTo>
                    <a:cubicBezTo>
                      <a:pt x="988" y="137"/>
                      <a:pt x="790" y="82"/>
                      <a:pt x="679" y="57"/>
                    </a:cubicBezTo>
                    <a:cubicBezTo>
                      <a:pt x="593" y="37"/>
                      <a:pt x="454" y="30"/>
                      <a:pt x="315" y="39"/>
                    </a:cubicBezTo>
                    <a:cubicBezTo>
                      <a:pt x="175" y="47"/>
                      <a:pt x="68" y="70"/>
                      <a:pt x="37" y="98"/>
                    </a:cubicBezTo>
                    <a:cubicBezTo>
                      <a:pt x="20" y="113"/>
                      <a:pt x="17" y="124"/>
                      <a:pt x="18" y="129"/>
                    </a:cubicBezTo>
                    <a:cubicBezTo>
                      <a:pt x="3" y="133"/>
                      <a:pt x="3" y="133"/>
                      <a:pt x="3" y="133"/>
                    </a:cubicBezTo>
                    <a:cubicBezTo>
                      <a:pt x="0" y="124"/>
                      <a:pt x="1" y="109"/>
                      <a:pt x="26" y="86"/>
                    </a:cubicBezTo>
                    <a:cubicBezTo>
                      <a:pt x="101" y="18"/>
                      <a:pt x="498" y="0"/>
                      <a:pt x="682" y="41"/>
                    </a:cubicBezTo>
                    <a:cubicBezTo>
                      <a:pt x="796" y="66"/>
                      <a:pt x="997" y="123"/>
                      <a:pt x="1075" y="213"/>
                    </a:cubicBezTo>
                    <a:cubicBezTo>
                      <a:pt x="1115" y="261"/>
                      <a:pt x="1132" y="299"/>
                      <a:pt x="1115" y="316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9"/>
              <p:cNvSpPr>
                <a:spLocks noChangeArrowheads="1"/>
              </p:cNvSpPr>
              <p:nvPr/>
            </p:nvSpPr>
            <p:spPr bwMode="auto">
              <a:xfrm>
                <a:off x="1260475" y="3768725"/>
                <a:ext cx="942975" cy="1082675"/>
              </a:xfrm>
              <a:prstGeom prst="rect">
                <a:avLst/>
              </a:prstGeom>
              <a:solidFill>
                <a:srgbClr val="00827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10"/>
              <p:cNvSpPr>
                <a:spLocks noChangeArrowheads="1"/>
              </p:cNvSpPr>
              <p:nvPr/>
            </p:nvSpPr>
            <p:spPr bwMode="auto">
              <a:xfrm>
                <a:off x="1333500" y="3898900"/>
                <a:ext cx="796925" cy="820738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1" name="Rectangle 11"/>
              <p:cNvSpPr>
                <a:spLocks noChangeArrowheads="1"/>
              </p:cNvSpPr>
              <p:nvPr/>
            </p:nvSpPr>
            <p:spPr bwMode="auto">
              <a:xfrm>
                <a:off x="1368425" y="3940175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Rectangle 12"/>
              <p:cNvSpPr>
                <a:spLocks noChangeArrowheads="1"/>
              </p:cNvSpPr>
              <p:nvPr/>
            </p:nvSpPr>
            <p:spPr bwMode="auto">
              <a:xfrm>
                <a:off x="139065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1422400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14"/>
              <p:cNvSpPr>
                <a:spLocks noChangeArrowheads="1"/>
              </p:cNvSpPr>
              <p:nvPr/>
            </p:nvSpPr>
            <p:spPr bwMode="auto">
              <a:xfrm>
                <a:off x="1454150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15"/>
              <p:cNvSpPr>
                <a:spLocks noChangeArrowheads="1"/>
              </p:cNvSpPr>
              <p:nvPr/>
            </p:nvSpPr>
            <p:spPr bwMode="auto">
              <a:xfrm>
                <a:off x="1484313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6" name="Rectangle 16"/>
              <p:cNvSpPr>
                <a:spLocks noChangeArrowheads="1"/>
              </p:cNvSpPr>
              <p:nvPr/>
            </p:nvSpPr>
            <p:spPr bwMode="auto">
              <a:xfrm>
                <a:off x="1516063" y="396398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7" name="Rectangle 17"/>
              <p:cNvSpPr>
                <a:spLocks noChangeArrowheads="1"/>
              </p:cNvSpPr>
              <p:nvPr/>
            </p:nvSpPr>
            <p:spPr bwMode="auto">
              <a:xfrm>
                <a:off x="1546225" y="396398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8" name="Oval 18"/>
              <p:cNvSpPr>
                <a:spLocks noChangeArrowheads="1"/>
              </p:cNvSpPr>
              <p:nvPr/>
            </p:nvSpPr>
            <p:spPr bwMode="auto">
              <a:xfrm>
                <a:off x="2011363" y="3992563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19"/>
              <p:cNvSpPr>
                <a:spLocks noChangeArrowheads="1"/>
              </p:cNvSpPr>
              <p:nvPr/>
            </p:nvSpPr>
            <p:spPr bwMode="auto">
              <a:xfrm>
                <a:off x="1368425" y="4119563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20"/>
              <p:cNvSpPr>
                <a:spLocks noChangeArrowheads="1"/>
              </p:cNvSpPr>
              <p:nvPr/>
            </p:nvSpPr>
            <p:spPr bwMode="auto">
              <a:xfrm>
                <a:off x="139065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21"/>
              <p:cNvSpPr>
                <a:spLocks noChangeArrowheads="1"/>
              </p:cNvSpPr>
              <p:nvPr/>
            </p:nvSpPr>
            <p:spPr bwMode="auto">
              <a:xfrm>
                <a:off x="1422400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22"/>
              <p:cNvSpPr>
                <a:spLocks noChangeArrowheads="1"/>
              </p:cNvSpPr>
              <p:nvPr/>
            </p:nvSpPr>
            <p:spPr bwMode="auto">
              <a:xfrm>
                <a:off x="1454150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23"/>
              <p:cNvSpPr>
                <a:spLocks noChangeArrowheads="1"/>
              </p:cNvSpPr>
              <p:nvPr/>
            </p:nvSpPr>
            <p:spPr bwMode="auto">
              <a:xfrm>
                <a:off x="1484313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24"/>
              <p:cNvSpPr>
                <a:spLocks noChangeArrowheads="1"/>
              </p:cNvSpPr>
              <p:nvPr/>
            </p:nvSpPr>
            <p:spPr bwMode="auto">
              <a:xfrm>
                <a:off x="1516063" y="4144963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25"/>
              <p:cNvSpPr>
                <a:spLocks noChangeArrowheads="1"/>
              </p:cNvSpPr>
              <p:nvPr/>
            </p:nvSpPr>
            <p:spPr bwMode="auto">
              <a:xfrm>
                <a:off x="1546225" y="4144963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Oval 26"/>
              <p:cNvSpPr>
                <a:spLocks noChangeArrowheads="1"/>
              </p:cNvSpPr>
              <p:nvPr/>
            </p:nvSpPr>
            <p:spPr bwMode="auto">
              <a:xfrm>
                <a:off x="2011363" y="417353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27"/>
              <p:cNvSpPr>
                <a:spLocks noChangeArrowheads="1"/>
              </p:cNvSpPr>
              <p:nvPr/>
            </p:nvSpPr>
            <p:spPr bwMode="auto">
              <a:xfrm>
                <a:off x="1368425" y="4300538"/>
                <a:ext cx="727075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28"/>
              <p:cNvSpPr>
                <a:spLocks noChangeArrowheads="1"/>
              </p:cNvSpPr>
              <p:nvPr/>
            </p:nvSpPr>
            <p:spPr bwMode="auto">
              <a:xfrm>
                <a:off x="139065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9" name="Rectangle 29"/>
              <p:cNvSpPr>
                <a:spLocks noChangeArrowheads="1"/>
              </p:cNvSpPr>
              <p:nvPr/>
            </p:nvSpPr>
            <p:spPr bwMode="auto">
              <a:xfrm>
                <a:off x="1422400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0" name="Rectangle 30"/>
              <p:cNvSpPr>
                <a:spLocks noChangeArrowheads="1"/>
              </p:cNvSpPr>
              <p:nvPr/>
            </p:nvSpPr>
            <p:spPr bwMode="auto">
              <a:xfrm>
                <a:off x="1454150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1" name="Rectangle 31"/>
              <p:cNvSpPr>
                <a:spLocks noChangeArrowheads="1"/>
              </p:cNvSpPr>
              <p:nvPr/>
            </p:nvSpPr>
            <p:spPr bwMode="auto">
              <a:xfrm>
                <a:off x="1484313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2" name="Rectangle 32"/>
              <p:cNvSpPr>
                <a:spLocks noChangeArrowheads="1"/>
              </p:cNvSpPr>
              <p:nvPr/>
            </p:nvSpPr>
            <p:spPr bwMode="auto">
              <a:xfrm>
                <a:off x="1516063" y="43243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3" name="Rectangle 33"/>
              <p:cNvSpPr>
                <a:spLocks noChangeArrowheads="1"/>
              </p:cNvSpPr>
              <p:nvPr/>
            </p:nvSpPr>
            <p:spPr bwMode="auto">
              <a:xfrm>
                <a:off x="1546225" y="43243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4" name="Oval 34"/>
              <p:cNvSpPr>
                <a:spLocks noChangeArrowheads="1"/>
              </p:cNvSpPr>
              <p:nvPr/>
            </p:nvSpPr>
            <p:spPr bwMode="auto">
              <a:xfrm>
                <a:off x="2011363" y="435292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5" name="Rectangle 35"/>
              <p:cNvSpPr>
                <a:spLocks noChangeArrowheads="1"/>
              </p:cNvSpPr>
              <p:nvPr/>
            </p:nvSpPr>
            <p:spPr bwMode="auto">
              <a:xfrm>
                <a:off x="1368425" y="4479925"/>
                <a:ext cx="727075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6" name="Rectangle 36"/>
              <p:cNvSpPr>
                <a:spLocks noChangeArrowheads="1"/>
              </p:cNvSpPr>
              <p:nvPr/>
            </p:nvSpPr>
            <p:spPr bwMode="auto">
              <a:xfrm>
                <a:off x="139065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7" name="Rectangle 37"/>
              <p:cNvSpPr>
                <a:spLocks noChangeArrowheads="1"/>
              </p:cNvSpPr>
              <p:nvPr/>
            </p:nvSpPr>
            <p:spPr bwMode="auto">
              <a:xfrm>
                <a:off x="1422400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8" name="Rectangle 38"/>
              <p:cNvSpPr>
                <a:spLocks noChangeArrowheads="1"/>
              </p:cNvSpPr>
              <p:nvPr/>
            </p:nvSpPr>
            <p:spPr bwMode="auto">
              <a:xfrm>
                <a:off x="1454150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99" name="Rectangle 39"/>
              <p:cNvSpPr>
                <a:spLocks noChangeArrowheads="1"/>
              </p:cNvSpPr>
              <p:nvPr/>
            </p:nvSpPr>
            <p:spPr bwMode="auto">
              <a:xfrm>
                <a:off x="1484313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0" name="Rectangle 40"/>
              <p:cNvSpPr>
                <a:spLocks noChangeArrowheads="1"/>
              </p:cNvSpPr>
              <p:nvPr/>
            </p:nvSpPr>
            <p:spPr bwMode="auto">
              <a:xfrm>
                <a:off x="1516063" y="45037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1" name="Rectangle 41"/>
              <p:cNvSpPr>
                <a:spLocks noChangeArrowheads="1"/>
              </p:cNvSpPr>
              <p:nvPr/>
            </p:nvSpPr>
            <p:spPr bwMode="auto">
              <a:xfrm>
                <a:off x="1546225" y="45037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2" name="Oval 42"/>
              <p:cNvSpPr>
                <a:spLocks noChangeArrowheads="1"/>
              </p:cNvSpPr>
              <p:nvPr/>
            </p:nvSpPr>
            <p:spPr bwMode="auto">
              <a:xfrm>
                <a:off x="2011363" y="453390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3" name="Rectangle 43"/>
              <p:cNvSpPr>
                <a:spLocks noChangeArrowheads="1"/>
              </p:cNvSpPr>
              <p:nvPr/>
            </p:nvSpPr>
            <p:spPr bwMode="auto">
              <a:xfrm>
                <a:off x="3070225" y="4008438"/>
                <a:ext cx="596900" cy="842963"/>
              </a:xfrm>
              <a:prstGeom prst="rect">
                <a:avLst/>
              </a:pr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4" name="Rectangle 44"/>
              <p:cNvSpPr>
                <a:spLocks noChangeArrowheads="1"/>
              </p:cNvSpPr>
              <p:nvPr/>
            </p:nvSpPr>
            <p:spPr bwMode="auto">
              <a:xfrm>
                <a:off x="3143250" y="4086225"/>
                <a:ext cx="450850" cy="633413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5" name="Rectangle 45"/>
              <p:cNvSpPr>
                <a:spLocks noChangeArrowheads="1"/>
              </p:cNvSpPr>
              <p:nvPr/>
            </p:nvSpPr>
            <p:spPr bwMode="auto">
              <a:xfrm>
                <a:off x="3178175" y="4125913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6" name="Rectangle 46"/>
              <p:cNvSpPr>
                <a:spLocks noChangeArrowheads="1"/>
              </p:cNvSpPr>
              <p:nvPr/>
            </p:nvSpPr>
            <p:spPr bwMode="auto">
              <a:xfrm>
                <a:off x="320040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7" name="Rectangle 47"/>
              <p:cNvSpPr>
                <a:spLocks noChangeArrowheads="1"/>
              </p:cNvSpPr>
              <p:nvPr/>
            </p:nvSpPr>
            <p:spPr bwMode="auto">
              <a:xfrm>
                <a:off x="3232150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8" name="Rectangle 48"/>
              <p:cNvSpPr>
                <a:spLocks noChangeArrowheads="1"/>
              </p:cNvSpPr>
              <p:nvPr/>
            </p:nvSpPr>
            <p:spPr bwMode="auto">
              <a:xfrm>
                <a:off x="3263900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09" name="Rectangle 49"/>
              <p:cNvSpPr>
                <a:spLocks noChangeArrowheads="1"/>
              </p:cNvSpPr>
              <p:nvPr/>
            </p:nvSpPr>
            <p:spPr bwMode="auto">
              <a:xfrm>
                <a:off x="3294063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0" name="Rectangle 50"/>
              <p:cNvSpPr>
                <a:spLocks noChangeArrowheads="1"/>
              </p:cNvSpPr>
              <p:nvPr/>
            </p:nvSpPr>
            <p:spPr bwMode="auto">
              <a:xfrm>
                <a:off x="3325813" y="41513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1" name="Rectangle 51"/>
              <p:cNvSpPr>
                <a:spLocks noChangeArrowheads="1"/>
              </p:cNvSpPr>
              <p:nvPr/>
            </p:nvSpPr>
            <p:spPr bwMode="auto">
              <a:xfrm>
                <a:off x="3355975" y="41513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2" name="Oval 52"/>
              <p:cNvSpPr>
                <a:spLocks noChangeArrowheads="1"/>
              </p:cNvSpPr>
              <p:nvPr/>
            </p:nvSpPr>
            <p:spPr bwMode="auto">
              <a:xfrm>
                <a:off x="3476625" y="4179888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3" name="Rectangle 53"/>
              <p:cNvSpPr>
                <a:spLocks noChangeArrowheads="1"/>
              </p:cNvSpPr>
              <p:nvPr/>
            </p:nvSpPr>
            <p:spPr bwMode="auto">
              <a:xfrm>
                <a:off x="3178175" y="4306888"/>
                <a:ext cx="3810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4" name="Rectangle 54"/>
              <p:cNvSpPr>
                <a:spLocks noChangeArrowheads="1"/>
              </p:cNvSpPr>
              <p:nvPr/>
            </p:nvSpPr>
            <p:spPr bwMode="auto">
              <a:xfrm>
                <a:off x="320040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5" name="Rectangle 55"/>
              <p:cNvSpPr>
                <a:spLocks noChangeArrowheads="1"/>
              </p:cNvSpPr>
              <p:nvPr/>
            </p:nvSpPr>
            <p:spPr bwMode="auto">
              <a:xfrm>
                <a:off x="3232150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6" name="Rectangle 56"/>
              <p:cNvSpPr>
                <a:spLocks noChangeArrowheads="1"/>
              </p:cNvSpPr>
              <p:nvPr/>
            </p:nvSpPr>
            <p:spPr bwMode="auto">
              <a:xfrm>
                <a:off x="3263900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7" name="Rectangle 57"/>
              <p:cNvSpPr>
                <a:spLocks noChangeArrowheads="1"/>
              </p:cNvSpPr>
              <p:nvPr/>
            </p:nvSpPr>
            <p:spPr bwMode="auto">
              <a:xfrm>
                <a:off x="3294063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8" name="Rectangle 58"/>
              <p:cNvSpPr>
                <a:spLocks noChangeArrowheads="1"/>
              </p:cNvSpPr>
              <p:nvPr/>
            </p:nvSpPr>
            <p:spPr bwMode="auto">
              <a:xfrm>
                <a:off x="3325813" y="43307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9" name="Rectangle 59"/>
              <p:cNvSpPr>
                <a:spLocks noChangeArrowheads="1"/>
              </p:cNvSpPr>
              <p:nvPr/>
            </p:nvSpPr>
            <p:spPr bwMode="auto">
              <a:xfrm>
                <a:off x="3355975" y="43307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0" name="Oval 60"/>
              <p:cNvSpPr>
                <a:spLocks noChangeArrowheads="1"/>
              </p:cNvSpPr>
              <p:nvPr/>
            </p:nvSpPr>
            <p:spPr bwMode="auto">
              <a:xfrm>
                <a:off x="3476625" y="4359275"/>
                <a:ext cx="34925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1" name="Rectangle 61"/>
              <p:cNvSpPr>
                <a:spLocks noChangeArrowheads="1"/>
              </p:cNvSpPr>
              <p:nvPr/>
            </p:nvSpPr>
            <p:spPr bwMode="auto">
              <a:xfrm>
                <a:off x="3178175" y="4486275"/>
                <a:ext cx="3810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2" name="Rectangle 62"/>
              <p:cNvSpPr>
                <a:spLocks noChangeArrowheads="1"/>
              </p:cNvSpPr>
              <p:nvPr/>
            </p:nvSpPr>
            <p:spPr bwMode="auto">
              <a:xfrm>
                <a:off x="320040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3" name="Rectangle 63"/>
              <p:cNvSpPr>
                <a:spLocks noChangeArrowheads="1"/>
              </p:cNvSpPr>
              <p:nvPr/>
            </p:nvSpPr>
            <p:spPr bwMode="auto">
              <a:xfrm>
                <a:off x="3232150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4" name="Rectangle 64"/>
              <p:cNvSpPr>
                <a:spLocks noChangeArrowheads="1"/>
              </p:cNvSpPr>
              <p:nvPr/>
            </p:nvSpPr>
            <p:spPr bwMode="auto">
              <a:xfrm>
                <a:off x="3263900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5" name="Rectangle 65"/>
              <p:cNvSpPr>
                <a:spLocks noChangeArrowheads="1"/>
              </p:cNvSpPr>
              <p:nvPr/>
            </p:nvSpPr>
            <p:spPr bwMode="auto">
              <a:xfrm>
                <a:off x="3294063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6" name="Rectangle 66"/>
              <p:cNvSpPr>
                <a:spLocks noChangeArrowheads="1"/>
              </p:cNvSpPr>
              <p:nvPr/>
            </p:nvSpPr>
            <p:spPr bwMode="auto">
              <a:xfrm>
                <a:off x="3325813" y="4511675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7" name="Rectangle 67"/>
              <p:cNvSpPr>
                <a:spLocks noChangeArrowheads="1"/>
              </p:cNvSpPr>
              <p:nvPr/>
            </p:nvSpPr>
            <p:spPr bwMode="auto">
              <a:xfrm>
                <a:off x="3355975" y="4511675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8" name="Oval 68"/>
              <p:cNvSpPr>
                <a:spLocks noChangeArrowheads="1"/>
              </p:cNvSpPr>
              <p:nvPr/>
            </p:nvSpPr>
            <p:spPr bwMode="auto">
              <a:xfrm>
                <a:off x="3476625" y="4540250"/>
                <a:ext cx="34925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29" name="Rectangle 69"/>
              <p:cNvSpPr>
                <a:spLocks noChangeArrowheads="1"/>
              </p:cNvSpPr>
              <p:nvPr/>
            </p:nvSpPr>
            <p:spPr bwMode="auto">
              <a:xfrm>
                <a:off x="2259013" y="3254375"/>
                <a:ext cx="763588" cy="1597025"/>
              </a:xfrm>
              <a:prstGeom prst="rect">
                <a:avLst/>
              </a:pr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0" name="Rectangle 70"/>
              <p:cNvSpPr>
                <a:spLocks noChangeArrowheads="1"/>
              </p:cNvSpPr>
              <p:nvPr/>
            </p:nvSpPr>
            <p:spPr bwMode="auto">
              <a:xfrm>
                <a:off x="2330450" y="3332163"/>
                <a:ext cx="619125" cy="1387475"/>
              </a:xfrm>
              <a:prstGeom prst="rect">
                <a:avLst/>
              </a:prstGeom>
              <a:solidFill>
                <a:srgbClr val="9696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1" name="Rectangle 71"/>
              <p:cNvSpPr>
                <a:spLocks noChangeArrowheads="1"/>
              </p:cNvSpPr>
              <p:nvPr/>
            </p:nvSpPr>
            <p:spPr bwMode="auto">
              <a:xfrm>
                <a:off x="2368550" y="3373438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2" name="Rectangle 72"/>
              <p:cNvSpPr>
                <a:spLocks noChangeArrowheads="1"/>
              </p:cNvSpPr>
              <p:nvPr/>
            </p:nvSpPr>
            <p:spPr bwMode="auto">
              <a:xfrm>
                <a:off x="238760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3" name="Rectangle 73"/>
              <p:cNvSpPr>
                <a:spLocks noChangeArrowheads="1"/>
              </p:cNvSpPr>
              <p:nvPr/>
            </p:nvSpPr>
            <p:spPr bwMode="auto">
              <a:xfrm>
                <a:off x="2419350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4" name="Rectangle 74"/>
              <p:cNvSpPr>
                <a:spLocks noChangeArrowheads="1"/>
              </p:cNvSpPr>
              <p:nvPr/>
            </p:nvSpPr>
            <p:spPr bwMode="auto">
              <a:xfrm>
                <a:off x="2451100" y="339725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5" name="Rectangle 75"/>
              <p:cNvSpPr>
                <a:spLocks noChangeArrowheads="1"/>
              </p:cNvSpPr>
              <p:nvPr/>
            </p:nvSpPr>
            <p:spPr bwMode="auto">
              <a:xfrm>
                <a:off x="248126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6" name="Rectangle 76"/>
              <p:cNvSpPr>
                <a:spLocks noChangeArrowheads="1"/>
              </p:cNvSpPr>
              <p:nvPr/>
            </p:nvSpPr>
            <p:spPr bwMode="auto">
              <a:xfrm>
                <a:off x="2513013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7" name="Rectangle 77"/>
              <p:cNvSpPr>
                <a:spLocks noChangeArrowheads="1"/>
              </p:cNvSpPr>
              <p:nvPr/>
            </p:nvSpPr>
            <p:spPr bwMode="auto">
              <a:xfrm>
                <a:off x="2543175" y="339725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8" name="Oval 78"/>
              <p:cNvSpPr>
                <a:spLocks noChangeArrowheads="1"/>
              </p:cNvSpPr>
              <p:nvPr/>
            </p:nvSpPr>
            <p:spPr bwMode="auto">
              <a:xfrm>
                <a:off x="2832100" y="342582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39" name="Rectangle 79"/>
              <p:cNvSpPr>
                <a:spLocks noChangeArrowheads="1"/>
              </p:cNvSpPr>
              <p:nvPr/>
            </p:nvSpPr>
            <p:spPr bwMode="auto">
              <a:xfrm>
                <a:off x="2368550" y="355282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0" name="Rectangle 80"/>
              <p:cNvSpPr>
                <a:spLocks noChangeArrowheads="1"/>
              </p:cNvSpPr>
              <p:nvPr/>
            </p:nvSpPr>
            <p:spPr bwMode="auto">
              <a:xfrm>
                <a:off x="238760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1" name="Rectangle 81"/>
              <p:cNvSpPr>
                <a:spLocks noChangeArrowheads="1"/>
              </p:cNvSpPr>
              <p:nvPr/>
            </p:nvSpPr>
            <p:spPr bwMode="auto">
              <a:xfrm>
                <a:off x="2419350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2" name="Rectangle 82"/>
              <p:cNvSpPr>
                <a:spLocks noChangeArrowheads="1"/>
              </p:cNvSpPr>
              <p:nvPr/>
            </p:nvSpPr>
            <p:spPr bwMode="auto">
              <a:xfrm>
                <a:off x="2451100" y="3576638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3" name="Rectangle 83"/>
              <p:cNvSpPr>
                <a:spLocks noChangeArrowheads="1"/>
              </p:cNvSpPr>
              <p:nvPr/>
            </p:nvSpPr>
            <p:spPr bwMode="auto">
              <a:xfrm>
                <a:off x="248126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4" name="Rectangle 84"/>
              <p:cNvSpPr>
                <a:spLocks noChangeArrowheads="1"/>
              </p:cNvSpPr>
              <p:nvPr/>
            </p:nvSpPr>
            <p:spPr bwMode="auto">
              <a:xfrm>
                <a:off x="2513013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5" name="Rectangle 85"/>
              <p:cNvSpPr>
                <a:spLocks noChangeArrowheads="1"/>
              </p:cNvSpPr>
              <p:nvPr/>
            </p:nvSpPr>
            <p:spPr bwMode="auto">
              <a:xfrm>
                <a:off x="2543175" y="3576638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6" name="Oval 86"/>
              <p:cNvSpPr>
                <a:spLocks noChangeArrowheads="1"/>
              </p:cNvSpPr>
              <p:nvPr/>
            </p:nvSpPr>
            <p:spPr bwMode="auto">
              <a:xfrm>
                <a:off x="2832100" y="360680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7" name="Rectangle 87"/>
              <p:cNvSpPr>
                <a:spLocks noChangeArrowheads="1"/>
              </p:cNvSpPr>
              <p:nvPr/>
            </p:nvSpPr>
            <p:spPr bwMode="auto">
              <a:xfrm>
                <a:off x="2368550" y="3732213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8" name="Rectangle 88"/>
              <p:cNvSpPr>
                <a:spLocks noChangeArrowheads="1"/>
              </p:cNvSpPr>
              <p:nvPr/>
            </p:nvSpPr>
            <p:spPr bwMode="auto">
              <a:xfrm>
                <a:off x="238760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49" name="Rectangle 89"/>
              <p:cNvSpPr>
                <a:spLocks noChangeArrowheads="1"/>
              </p:cNvSpPr>
              <p:nvPr/>
            </p:nvSpPr>
            <p:spPr bwMode="auto">
              <a:xfrm>
                <a:off x="2419350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0" name="Rectangle 90"/>
              <p:cNvSpPr>
                <a:spLocks noChangeArrowheads="1"/>
              </p:cNvSpPr>
              <p:nvPr/>
            </p:nvSpPr>
            <p:spPr bwMode="auto">
              <a:xfrm>
                <a:off x="2451100" y="375761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1" name="Rectangle 91"/>
              <p:cNvSpPr>
                <a:spLocks noChangeArrowheads="1"/>
              </p:cNvSpPr>
              <p:nvPr/>
            </p:nvSpPr>
            <p:spPr bwMode="auto">
              <a:xfrm>
                <a:off x="248126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2" name="Rectangle 92"/>
              <p:cNvSpPr>
                <a:spLocks noChangeArrowheads="1"/>
              </p:cNvSpPr>
              <p:nvPr/>
            </p:nvSpPr>
            <p:spPr bwMode="auto">
              <a:xfrm>
                <a:off x="2513013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3" name="Rectangle 93"/>
              <p:cNvSpPr>
                <a:spLocks noChangeArrowheads="1"/>
              </p:cNvSpPr>
              <p:nvPr/>
            </p:nvSpPr>
            <p:spPr bwMode="auto">
              <a:xfrm>
                <a:off x="2543175" y="375761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4" name="Oval 94"/>
              <p:cNvSpPr>
                <a:spLocks noChangeArrowheads="1"/>
              </p:cNvSpPr>
              <p:nvPr/>
            </p:nvSpPr>
            <p:spPr bwMode="auto">
              <a:xfrm>
                <a:off x="2832100" y="3786188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5" name="Rectangle 95"/>
              <p:cNvSpPr>
                <a:spLocks noChangeArrowheads="1"/>
              </p:cNvSpPr>
              <p:nvPr/>
            </p:nvSpPr>
            <p:spPr bwMode="auto">
              <a:xfrm>
                <a:off x="2368550" y="391318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6" name="Rectangle 96"/>
              <p:cNvSpPr>
                <a:spLocks noChangeArrowheads="1"/>
              </p:cNvSpPr>
              <p:nvPr/>
            </p:nvSpPr>
            <p:spPr bwMode="auto">
              <a:xfrm>
                <a:off x="238760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7" name="Rectangle 97"/>
              <p:cNvSpPr>
                <a:spLocks noChangeArrowheads="1"/>
              </p:cNvSpPr>
              <p:nvPr/>
            </p:nvSpPr>
            <p:spPr bwMode="auto">
              <a:xfrm>
                <a:off x="2419350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8" name="Rectangle 98"/>
              <p:cNvSpPr>
                <a:spLocks noChangeArrowheads="1"/>
              </p:cNvSpPr>
              <p:nvPr/>
            </p:nvSpPr>
            <p:spPr bwMode="auto">
              <a:xfrm>
                <a:off x="2451100" y="3937000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59" name="Rectangle 99"/>
              <p:cNvSpPr>
                <a:spLocks noChangeArrowheads="1"/>
              </p:cNvSpPr>
              <p:nvPr/>
            </p:nvSpPr>
            <p:spPr bwMode="auto">
              <a:xfrm>
                <a:off x="248126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0" name="Rectangle 100"/>
              <p:cNvSpPr>
                <a:spLocks noChangeArrowheads="1"/>
              </p:cNvSpPr>
              <p:nvPr/>
            </p:nvSpPr>
            <p:spPr bwMode="auto">
              <a:xfrm>
                <a:off x="2513013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1" name="Rectangle 101"/>
              <p:cNvSpPr>
                <a:spLocks noChangeArrowheads="1"/>
              </p:cNvSpPr>
              <p:nvPr/>
            </p:nvSpPr>
            <p:spPr bwMode="auto">
              <a:xfrm>
                <a:off x="2543175" y="3937000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2" name="Oval 102"/>
              <p:cNvSpPr>
                <a:spLocks noChangeArrowheads="1"/>
              </p:cNvSpPr>
              <p:nvPr/>
            </p:nvSpPr>
            <p:spPr bwMode="auto">
              <a:xfrm>
                <a:off x="2832100" y="3965575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3" name="Rectangle 103"/>
              <p:cNvSpPr>
                <a:spLocks noChangeArrowheads="1"/>
              </p:cNvSpPr>
              <p:nvPr/>
            </p:nvSpPr>
            <p:spPr bwMode="auto">
              <a:xfrm>
                <a:off x="2368550" y="4092575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4" name="Rectangle 104"/>
              <p:cNvSpPr>
                <a:spLocks noChangeArrowheads="1"/>
              </p:cNvSpPr>
              <p:nvPr/>
            </p:nvSpPr>
            <p:spPr bwMode="auto">
              <a:xfrm>
                <a:off x="238760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5" name="Rectangle 105"/>
              <p:cNvSpPr>
                <a:spLocks noChangeArrowheads="1"/>
              </p:cNvSpPr>
              <p:nvPr/>
            </p:nvSpPr>
            <p:spPr bwMode="auto">
              <a:xfrm>
                <a:off x="2419350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6" name="Rectangle 106"/>
              <p:cNvSpPr>
                <a:spLocks noChangeArrowheads="1"/>
              </p:cNvSpPr>
              <p:nvPr/>
            </p:nvSpPr>
            <p:spPr bwMode="auto">
              <a:xfrm>
                <a:off x="2451100" y="4117975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7" name="Rectangle 107"/>
              <p:cNvSpPr>
                <a:spLocks noChangeArrowheads="1"/>
              </p:cNvSpPr>
              <p:nvPr/>
            </p:nvSpPr>
            <p:spPr bwMode="auto">
              <a:xfrm>
                <a:off x="248126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8" name="Rectangle 108"/>
              <p:cNvSpPr>
                <a:spLocks noChangeArrowheads="1"/>
              </p:cNvSpPr>
              <p:nvPr/>
            </p:nvSpPr>
            <p:spPr bwMode="auto">
              <a:xfrm>
                <a:off x="2513013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9" name="Rectangle 109"/>
              <p:cNvSpPr>
                <a:spLocks noChangeArrowheads="1"/>
              </p:cNvSpPr>
              <p:nvPr/>
            </p:nvSpPr>
            <p:spPr bwMode="auto">
              <a:xfrm>
                <a:off x="2543175" y="4117975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0" name="Oval 110"/>
              <p:cNvSpPr>
                <a:spLocks noChangeArrowheads="1"/>
              </p:cNvSpPr>
              <p:nvPr/>
            </p:nvSpPr>
            <p:spPr bwMode="auto">
              <a:xfrm>
                <a:off x="2832100" y="4146550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1" name="Rectangle 111"/>
              <p:cNvSpPr>
                <a:spLocks noChangeArrowheads="1"/>
              </p:cNvSpPr>
              <p:nvPr/>
            </p:nvSpPr>
            <p:spPr bwMode="auto">
              <a:xfrm>
                <a:off x="2368550" y="4273550"/>
                <a:ext cx="546100" cy="141288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2" name="Rectangle 112"/>
              <p:cNvSpPr>
                <a:spLocks noChangeArrowheads="1"/>
              </p:cNvSpPr>
              <p:nvPr/>
            </p:nvSpPr>
            <p:spPr bwMode="auto">
              <a:xfrm>
                <a:off x="238760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3" name="Rectangle 113"/>
              <p:cNvSpPr>
                <a:spLocks noChangeArrowheads="1"/>
              </p:cNvSpPr>
              <p:nvPr/>
            </p:nvSpPr>
            <p:spPr bwMode="auto">
              <a:xfrm>
                <a:off x="2419350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4" name="Rectangle 114"/>
              <p:cNvSpPr>
                <a:spLocks noChangeArrowheads="1"/>
              </p:cNvSpPr>
              <p:nvPr/>
            </p:nvSpPr>
            <p:spPr bwMode="auto">
              <a:xfrm>
                <a:off x="2451100" y="4297363"/>
                <a:ext cx="14288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5" name="Rectangle 115"/>
              <p:cNvSpPr>
                <a:spLocks noChangeArrowheads="1"/>
              </p:cNvSpPr>
              <p:nvPr/>
            </p:nvSpPr>
            <p:spPr bwMode="auto">
              <a:xfrm>
                <a:off x="248126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6" name="Rectangle 116"/>
              <p:cNvSpPr>
                <a:spLocks noChangeArrowheads="1"/>
              </p:cNvSpPr>
              <p:nvPr/>
            </p:nvSpPr>
            <p:spPr bwMode="auto">
              <a:xfrm>
                <a:off x="2513013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7" name="Rectangle 117"/>
              <p:cNvSpPr>
                <a:spLocks noChangeArrowheads="1"/>
              </p:cNvSpPr>
              <p:nvPr/>
            </p:nvSpPr>
            <p:spPr bwMode="auto">
              <a:xfrm>
                <a:off x="2543175" y="4297363"/>
                <a:ext cx="15875" cy="93663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8" name="Oval 118"/>
              <p:cNvSpPr>
                <a:spLocks noChangeArrowheads="1"/>
              </p:cNvSpPr>
              <p:nvPr/>
            </p:nvSpPr>
            <p:spPr bwMode="auto">
              <a:xfrm>
                <a:off x="2832100" y="4325938"/>
                <a:ext cx="36513" cy="36513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79" name="Rectangle 119"/>
              <p:cNvSpPr>
                <a:spLocks noChangeArrowheads="1"/>
              </p:cNvSpPr>
              <p:nvPr/>
            </p:nvSpPr>
            <p:spPr bwMode="auto">
              <a:xfrm>
                <a:off x="2368550" y="4452938"/>
                <a:ext cx="546100" cy="142875"/>
              </a:xfrm>
              <a:prstGeom prst="rect">
                <a:avLst/>
              </a:prstGeom>
              <a:solidFill>
                <a:srgbClr val="D2D2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0" name="Rectangle 120"/>
              <p:cNvSpPr>
                <a:spLocks noChangeArrowheads="1"/>
              </p:cNvSpPr>
              <p:nvPr/>
            </p:nvSpPr>
            <p:spPr bwMode="auto">
              <a:xfrm>
                <a:off x="238760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1" name="Rectangle 121"/>
              <p:cNvSpPr>
                <a:spLocks noChangeArrowheads="1"/>
              </p:cNvSpPr>
              <p:nvPr/>
            </p:nvSpPr>
            <p:spPr bwMode="auto">
              <a:xfrm>
                <a:off x="2419350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Rectangle 122"/>
              <p:cNvSpPr>
                <a:spLocks noChangeArrowheads="1"/>
              </p:cNvSpPr>
              <p:nvPr/>
            </p:nvSpPr>
            <p:spPr bwMode="auto">
              <a:xfrm>
                <a:off x="2451100" y="4478338"/>
                <a:ext cx="14288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Rectangle 123"/>
              <p:cNvSpPr>
                <a:spLocks noChangeArrowheads="1"/>
              </p:cNvSpPr>
              <p:nvPr/>
            </p:nvSpPr>
            <p:spPr bwMode="auto">
              <a:xfrm>
                <a:off x="248126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Rectangle 124"/>
              <p:cNvSpPr>
                <a:spLocks noChangeArrowheads="1"/>
              </p:cNvSpPr>
              <p:nvPr/>
            </p:nvSpPr>
            <p:spPr bwMode="auto">
              <a:xfrm>
                <a:off x="2513013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Rectangle 125"/>
              <p:cNvSpPr>
                <a:spLocks noChangeArrowheads="1"/>
              </p:cNvSpPr>
              <p:nvPr/>
            </p:nvSpPr>
            <p:spPr bwMode="auto">
              <a:xfrm>
                <a:off x="2543175" y="4478338"/>
                <a:ext cx="15875" cy="92075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Oval 126"/>
              <p:cNvSpPr>
                <a:spLocks noChangeArrowheads="1"/>
              </p:cNvSpPr>
              <p:nvPr/>
            </p:nvSpPr>
            <p:spPr bwMode="auto">
              <a:xfrm>
                <a:off x="2832100" y="4506913"/>
                <a:ext cx="36513" cy="34925"/>
              </a:xfrm>
              <a:prstGeom prst="ellipse">
                <a:avLst/>
              </a:prstGeom>
              <a:solidFill>
                <a:srgbClr val="009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Freeform 128"/>
              <p:cNvSpPr>
                <a:spLocks/>
              </p:cNvSpPr>
              <p:nvPr/>
            </p:nvSpPr>
            <p:spPr bwMode="auto">
              <a:xfrm>
                <a:off x="1223963" y="4037013"/>
                <a:ext cx="193675" cy="71438"/>
              </a:xfrm>
              <a:custGeom>
                <a:avLst/>
                <a:gdLst>
                  <a:gd name="T0" fmla="*/ 87 w 87"/>
                  <a:gd name="T1" fmla="*/ 32 h 32"/>
                  <a:gd name="T2" fmla="*/ 0 w 87"/>
                  <a:gd name="T3" fmla="*/ 4 h 32"/>
                  <a:gd name="T4" fmla="*/ 15 w 87"/>
                  <a:gd name="T5" fmla="*/ 0 h 32"/>
                  <a:gd name="T6" fmla="*/ 87 w 87"/>
                  <a:gd name="T7" fmla="*/ 16 h 32"/>
                  <a:gd name="T8" fmla="*/ 87 w 87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2">
                    <a:moveTo>
                      <a:pt x="87" y="32"/>
                    </a:moveTo>
                    <a:cubicBezTo>
                      <a:pt x="39" y="31"/>
                      <a:pt x="5" y="26"/>
                      <a:pt x="0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15"/>
                      <a:pt x="71" y="16"/>
                      <a:pt x="87" y="16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3" name="Freeform 133"/>
              <p:cNvSpPr>
                <a:spLocks/>
              </p:cNvSpPr>
              <p:nvPr/>
            </p:nvSpPr>
            <p:spPr bwMode="auto">
              <a:xfrm>
                <a:off x="1516063" y="4059238"/>
                <a:ext cx="2178050" cy="420688"/>
              </a:xfrm>
              <a:custGeom>
                <a:avLst/>
                <a:gdLst>
                  <a:gd name="T0" fmla="*/ 944 w 981"/>
                  <a:gd name="T1" fmla="*/ 189 h 189"/>
                  <a:gd name="T2" fmla="*/ 825 w 981"/>
                  <a:gd name="T3" fmla="*/ 157 h 189"/>
                  <a:gd name="T4" fmla="*/ 446 w 981"/>
                  <a:gd name="T5" fmla="*/ 48 h 189"/>
                  <a:gd name="T6" fmla="*/ 42 w 981"/>
                  <a:gd name="T7" fmla="*/ 21 h 189"/>
                  <a:gd name="T8" fmla="*/ 0 w 981"/>
                  <a:gd name="T9" fmla="*/ 22 h 189"/>
                  <a:gd name="T10" fmla="*/ 0 w 981"/>
                  <a:gd name="T11" fmla="*/ 6 h 189"/>
                  <a:gd name="T12" fmla="*/ 41 w 981"/>
                  <a:gd name="T13" fmla="*/ 5 h 189"/>
                  <a:gd name="T14" fmla="*/ 450 w 981"/>
                  <a:gd name="T15" fmla="*/ 33 h 189"/>
                  <a:gd name="T16" fmla="*/ 831 w 981"/>
                  <a:gd name="T17" fmla="*/ 142 h 189"/>
                  <a:gd name="T18" fmla="*/ 969 w 981"/>
                  <a:gd name="T19" fmla="*/ 166 h 189"/>
                  <a:gd name="T20" fmla="*/ 981 w 981"/>
                  <a:gd name="T21" fmla="*/ 176 h 189"/>
                  <a:gd name="T22" fmla="*/ 944 w 981"/>
                  <a:gd name="T23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81" h="189">
                    <a:moveTo>
                      <a:pt x="944" y="189"/>
                    </a:moveTo>
                    <a:cubicBezTo>
                      <a:pt x="919" y="189"/>
                      <a:pt x="882" y="176"/>
                      <a:pt x="825" y="157"/>
                    </a:cubicBezTo>
                    <a:cubicBezTo>
                      <a:pt x="746" y="129"/>
                      <a:pt x="626" y="88"/>
                      <a:pt x="446" y="48"/>
                    </a:cubicBezTo>
                    <a:cubicBezTo>
                      <a:pt x="296" y="16"/>
                      <a:pt x="149" y="19"/>
                      <a:pt x="42" y="21"/>
                    </a:cubicBezTo>
                    <a:cubicBezTo>
                      <a:pt x="27" y="22"/>
                      <a:pt x="13" y="22"/>
                      <a:pt x="0" y="2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3" y="6"/>
                      <a:pt x="27" y="6"/>
                      <a:pt x="41" y="5"/>
                    </a:cubicBezTo>
                    <a:cubicBezTo>
                      <a:pt x="149" y="3"/>
                      <a:pt x="298" y="0"/>
                      <a:pt x="450" y="33"/>
                    </a:cubicBezTo>
                    <a:cubicBezTo>
                      <a:pt x="631" y="72"/>
                      <a:pt x="751" y="114"/>
                      <a:pt x="831" y="142"/>
                    </a:cubicBezTo>
                    <a:cubicBezTo>
                      <a:pt x="910" y="169"/>
                      <a:pt x="954" y="184"/>
                      <a:pt x="969" y="166"/>
                    </a:cubicBezTo>
                    <a:cubicBezTo>
                      <a:pt x="981" y="176"/>
                      <a:pt x="981" y="176"/>
                      <a:pt x="981" y="176"/>
                    </a:cubicBezTo>
                    <a:cubicBezTo>
                      <a:pt x="973" y="186"/>
                      <a:pt x="959" y="189"/>
                      <a:pt x="944" y="189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1579890" y="3222762"/>
              <a:ext cx="1171619" cy="360361"/>
              <a:chOff x="1268527" y="2790747"/>
              <a:chExt cx="1047750" cy="322262"/>
            </a:xfrm>
          </p:grpSpPr>
          <p:sp>
            <p:nvSpPr>
              <p:cNvPr id="197" name="Freeform 5"/>
              <p:cNvSpPr>
                <a:spLocks/>
              </p:cNvSpPr>
              <p:nvPr/>
            </p:nvSpPr>
            <p:spPr bwMode="auto">
              <a:xfrm>
                <a:off x="1268527" y="2897109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68217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 6"/>
              <p:cNvSpPr>
                <a:spLocks/>
              </p:cNvSpPr>
              <p:nvPr/>
            </p:nvSpPr>
            <p:spPr bwMode="auto">
              <a:xfrm>
                <a:off x="1268527" y="3003472"/>
                <a:ext cx="1047750" cy="109537"/>
              </a:xfrm>
              <a:custGeom>
                <a:avLst/>
                <a:gdLst>
                  <a:gd name="T0" fmla="*/ 471 w 471"/>
                  <a:gd name="T1" fmla="*/ 49 h 49"/>
                  <a:gd name="T2" fmla="*/ 418 w 471"/>
                  <a:gd name="T3" fmla="*/ 36 h 49"/>
                  <a:gd name="T4" fmla="*/ 377 w 471"/>
                  <a:gd name="T5" fmla="*/ 25 h 49"/>
                  <a:gd name="T6" fmla="*/ 335 w 471"/>
                  <a:gd name="T7" fmla="*/ 36 h 49"/>
                  <a:gd name="T8" fmla="*/ 282 w 471"/>
                  <a:gd name="T9" fmla="*/ 49 h 49"/>
                  <a:gd name="T10" fmla="*/ 230 w 471"/>
                  <a:gd name="T11" fmla="*/ 36 h 49"/>
                  <a:gd name="T12" fmla="*/ 188 w 471"/>
                  <a:gd name="T13" fmla="*/ 25 h 49"/>
                  <a:gd name="T14" fmla="*/ 147 w 471"/>
                  <a:gd name="T15" fmla="*/ 36 h 49"/>
                  <a:gd name="T16" fmla="*/ 94 w 471"/>
                  <a:gd name="T17" fmla="*/ 49 h 49"/>
                  <a:gd name="T18" fmla="*/ 41 w 471"/>
                  <a:gd name="T19" fmla="*/ 36 h 49"/>
                  <a:gd name="T20" fmla="*/ 0 w 471"/>
                  <a:gd name="T21" fmla="*/ 25 h 49"/>
                  <a:gd name="T22" fmla="*/ 0 w 471"/>
                  <a:gd name="T23" fmla="*/ 0 h 49"/>
                  <a:gd name="T24" fmla="*/ 53 w 471"/>
                  <a:gd name="T25" fmla="*/ 13 h 49"/>
                  <a:gd name="T26" fmla="*/ 94 w 471"/>
                  <a:gd name="T27" fmla="*/ 24 h 49"/>
                  <a:gd name="T28" fmla="*/ 135 w 471"/>
                  <a:gd name="T29" fmla="*/ 13 h 49"/>
                  <a:gd name="T30" fmla="*/ 188 w 471"/>
                  <a:gd name="T31" fmla="*/ 0 h 49"/>
                  <a:gd name="T32" fmla="*/ 241 w 471"/>
                  <a:gd name="T33" fmla="*/ 13 h 49"/>
                  <a:gd name="T34" fmla="*/ 282 w 471"/>
                  <a:gd name="T35" fmla="*/ 24 h 49"/>
                  <a:gd name="T36" fmla="*/ 324 w 471"/>
                  <a:gd name="T37" fmla="*/ 13 h 49"/>
                  <a:gd name="T38" fmla="*/ 377 w 471"/>
                  <a:gd name="T39" fmla="*/ 0 h 49"/>
                  <a:gd name="T40" fmla="*/ 430 w 471"/>
                  <a:gd name="T41" fmla="*/ 13 h 49"/>
                  <a:gd name="T42" fmla="*/ 471 w 471"/>
                  <a:gd name="T43" fmla="*/ 24 h 49"/>
                  <a:gd name="T44" fmla="*/ 471 w 471"/>
                  <a:gd name="T4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49">
                    <a:moveTo>
                      <a:pt x="471" y="49"/>
                    </a:moveTo>
                    <a:cubicBezTo>
                      <a:pt x="444" y="49"/>
                      <a:pt x="430" y="42"/>
                      <a:pt x="418" y="36"/>
                    </a:cubicBezTo>
                    <a:cubicBezTo>
                      <a:pt x="407" y="30"/>
                      <a:pt x="397" y="25"/>
                      <a:pt x="377" y="25"/>
                    </a:cubicBezTo>
                    <a:cubicBezTo>
                      <a:pt x="356" y="25"/>
                      <a:pt x="347" y="30"/>
                      <a:pt x="335" y="36"/>
                    </a:cubicBezTo>
                    <a:cubicBezTo>
                      <a:pt x="323" y="42"/>
                      <a:pt x="309" y="49"/>
                      <a:pt x="282" y="49"/>
                    </a:cubicBezTo>
                    <a:cubicBezTo>
                      <a:pt x="256" y="49"/>
                      <a:pt x="242" y="42"/>
                      <a:pt x="230" y="36"/>
                    </a:cubicBezTo>
                    <a:cubicBezTo>
                      <a:pt x="218" y="30"/>
                      <a:pt x="209" y="25"/>
                      <a:pt x="188" y="25"/>
                    </a:cubicBezTo>
                    <a:cubicBezTo>
                      <a:pt x="168" y="25"/>
                      <a:pt x="158" y="30"/>
                      <a:pt x="147" y="36"/>
                    </a:cubicBezTo>
                    <a:cubicBezTo>
                      <a:pt x="135" y="42"/>
                      <a:pt x="121" y="49"/>
                      <a:pt x="94" y="49"/>
                    </a:cubicBezTo>
                    <a:cubicBezTo>
                      <a:pt x="67" y="49"/>
                      <a:pt x="54" y="42"/>
                      <a:pt x="41" y="36"/>
                    </a:cubicBezTo>
                    <a:cubicBezTo>
                      <a:pt x="30" y="30"/>
                      <a:pt x="20" y="25"/>
                      <a:pt x="0" y="2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3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3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3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3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3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49"/>
                    </a:lnTo>
                    <a:close/>
                  </a:path>
                </a:pathLst>
              </a:custGeom>
              <a:solidFill>
                <a:srgbClr val="4423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 7"/>
              <p:cNvSpPr>
                <a:spLocks/>
              </p:cNvSpPr>
              <p:nvPr/>
            </p:nvSpPr>
            <p:spPr bwMode="auto">
              <a:xfrm>
                <a:off x="1268527" y="2790747"/>
                <a:ext cx="1047750" cy="111125"/>
              </a:xfrm>
              <a:custGeom>
                <a:avLst/>
                <a:gdLst>
                  <a:gd name="T0" fmla="*/ 471 w 471"/>
                  <a:gd name="T1" fmla="*/ 50 h 50"/>
                  <a:gd name="T2" fmla="*/ 418 w 471"/>
                  <a:gd name="T3" fmla="*/ 36 h 50"/>
                  <a:gd name="T4" fmla="*/ 377 w 471"/>
                  <a:gd name="T5" fmla="*/ 26 h 50"/>
                  <a:gd name="T6" fmla="*/ 335 w 471"/>
                  <a:gd name="T7" fmla="*/ 36 h 50"/>
                  <a:gd name="T8" fmla="*/ 282 w 471"/>
                  <a:gd name="T9" fmla="*/ 50 h 50"/>
                  <a:gd name="T10" fmla="*/ 230 w 471"/>
                  <a:gd name="T11" fmla="*/ 36 h 50"/>
                  <a:gd name="T12" fmla="*/ 188 w 471"/>
                  <a:gd name="T13" fmla="*/ 26 h 50"/>
                  <a:gd name="T14" fmla="*/ 147 w 471"/>
                  <a:gd name="T15" fmla="*/ 36 h 50"/>
                  <a:gd name="T16" fmla="*/ 94 w 471"/>
                  <a:gd name="T17" fmla="*/ 50 h 50"/>
                  <a:gd name="T18" fmla="*/ 41 w 471"/>
                  <a:gd name="T19" fmla="*/ 36 h 50"/>
                  <a:gd name="T20" fmla="*/ 0 w 471"/>
                  <a:gd name="T21" fmla="*/ 26 h 50"/>
                  <a:gd name="T22" fmla="*/ 0 w 471"/>
                  <a:gd name="T23" fmla="*/ 0 h 50"/>
                  <a:gd name="T24" fmla="*/ 53 w 471"/>
                  <a:gd name="T25" fmla="*/ 14 h 50"/>
                  <a:gd name="T26" fmla="*/ 94 w 471"/>
                  <a:gd name="T27" fmla="*/ 24 h 50"/>
                  <a:gd name="T28" fmla="*/ 135 w 471"/>
                  <a:gd name="T29" fmla="*/ 14 h 50"/>
                  <a:gd name="T30" fmla="*/ 188 w 471"/>
                  <a:gd name="T31" fmla="*/ 0 h 50"/>
                  <a:gd name="T32" fmla="*/ 241 w 471"/>
                  <a:gd name="T33" fmla="*/ 14 h 50"/>
                  <a:gd name="T34" fmla="*/ 282 w 471"/>
                  <a:gd name="T35" fmla="*/ 24 h 50"/>
                  <a:gd name="T36" fmla="*/ 324 w 471"/>
                  <a:gd name="T37" fmla="*/ 14 h 50"/>
                  <a:gd name="T38" fmla="*/ 377 w 471"/>
                  <a:gd name="T39" fmla="*/ 0 h 50"/>
                  <a:gd name="T40" fmla="*/ 430 w 471"/>
                  <a:gd name="T41" fmla="*/ 14 h 50"/>
                  <a:gd name="T42" fmla="*/ 471 w 471"/>
                  <a:gd name="T43" fmla="*/ 24 h 50"/>
                  <a:gd name="T44" fmla="*/ 471 w 471"/>
                  <a:gd name="T4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1" h="50">
                    <a:moveTo>
                      <a:pt x="471" y="50"/>
                    </a:moveTo>
                    <a:cubicBezTo>
                      <a:pt x="444" y="50"/>
                      <a:pt x="430" y="43"/>
                      <a:pt x="418" y="36"/>
                    </a:cubicBezTo>
                    <a:cubicBezTo>
                      <a:pt x="407" y="31"/>
                      <a:pt x="397" y="26"/>
                      <a:pt x="377" y="26"/>
                    </a:cubicBezTo>
                    <a:cubicBezTo>
                      <a:pt x="356" y="26"/>
                      <a:pt x="347" y="31"/>
                      <a:pt x="335" y="36"/>
                    </a:cubicBezTo>
                    <a:cubicBezTo>
                      <a:pt x="323" y="43"/>
                      <a:pt x="309" y="50"/>
                      <a:pt x="282" y="50"/>
                    </a:cubicBezTo>
                    <a:cubicBezTo>
                      <a:pt x="256" y="50"/>
                      <a:pt x="242" y="43"/>
                      <a:pt x="230" y="36"/>
                    </a:cubicBezTo>
                    <a:cubicBezTo>
                      <a:pt x="218" y="31"/>
                      <a:pt x="209" y="26"/>
                      <a:pt x="188" y="26"/>
                    </a:cubicBezTo>
                    <a:cubicBezTo>
                      <a:pt x="168" y="26"/>
                      <a:pt x="158" y="31"/>
                      <a:pt x="147" y="36"/>
                    </a:cubicBezTo>
                    <a:cubicBezTo>
                      <a:pt x="135" y="43"/>
                      <a:pt x="121" y="50"/>
                      <a:pt x="94" y="50"/>
                    </a:cubicBezTo>
                    <a:cubicBezTo>
                      <a:pt x="67" y="50"/>
                      <a:pt x="54" y="43"/>
                      <a:pt x="41" y="36"/>
                    </a:cubicBezTo>
                    <a:cubicBezTo>
                      <a:pt x="30" y="31"/>
                      <a:pt x="20" y="26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7" y="0"/>
                      <a:pt x="40" y="7"/>
                      <a:pt x="53" y="14"/>
                    </a:cubicBezTo>
                    <a:cubicBezTo>
                      <a:pt x="64" y="19"/>
                      <a:pt x="74" y="24"/>
                      <a:pt x="94" y="24"/>
                    </a:cubicBezTo>
                    <a:cubicBezTo>
                      <a:pt x="115" y="24"/>
                      <a:pt x="124" y="19"/>
                      <a:pt x="135" y="14"/>
                    </a:cubicBezTo>
                    <a:cubicBezTo>
                      <a:pt x="148" y="7"/>
                      <a:pt x="162" y="0"/>
                      <a:pt x="188" y="0"/>
                    </a:cubicBezTo>
                    <a:cubicBezTo>
                      <a:pt x="215" y="0"/>
                      <a:pt x="229" y="7"/>
                      <a:pt x="241" y="14"/>
                    </a:cubicBezTo>
                    <a:cubicBezTo>
                      <a:pt x="252" y="19"/>
                      <a:pt x="262" y="24"/>
                      <a:pt x="282" y="24"/>
                    </a:cubicBezTo>
                    <a:cubicBezTo>
                      <a:pt x="303" y="24"/>
                      <a:pt x="313" y="19"/>
                      <a:pt x="324" y="14"/>
                    </a:cubicBezTo>
                    <a:cubicBezTo>
                      <a:pt x="336" y="7"/>
                      <a:pt x="350" y="0"/>
                      <a:pt x="377" y="0"/>
                    </a:cubicBezTo>
                    <a:cubicBezTo>
                      <a:pt x="403" y="0"/>
                      <a:pt x="417" y="7"/>
                      <a:pt x="430" y="14"/>
                    </a:cubicBezTo>
                    <a:cubicBezTo>
                      <a:pt x="441" y="19"/>
                      <a:pt x="450" y="24"/>
                      <a:pt x="471" y="24"/>
                    </a:cubicBezTo>
                    <a:lnTo>
                      <a:pt x="471" y="50"/>
                    </a:lnTo>
                    <a:close/>
                  </a:path>
                </a:pathLst>
              </a:custGeom>
              <a:solidFill>
                <a:srgbClr val="9B4F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201" name="Picture 20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5302" y="779528"/>
              <a:ext cx="2560320" cy="256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54739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Scenarios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493345" y="1412044"/>
          <a:ext cx="11205310" cy="47809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2655">
                  <a:extLst>
                    <a:ext uri="{9D8B030D-6E8A-4147-A177-3AD203B41FA5}">
                      <a16:colId xmlns:a16="http://schemas.microsoft.com/office/drawing/2014/main" val="2683563793"/>
                    </a:ext>
                  </a:extLst>
                </a:gridCol>
                <a:gridCol w="5602655">
                  <a:extLst>
                    <a:ext uri="{9D8B030D-6E8A-4147-A177-3AD203B41FA5}">
                      <a16:colId xmlns:a16="http://schemas.microsoft.com/office/drawing/2014/main" val="4146405829"/>
                    </a:ext>
                  </a:extLst>
                </a:gridCol>
              </a:tblGrid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Web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/>
                        <a:t>Glue</a:t>
                      </a:r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645007490"/>
                  </a:ext>
                </a:extLst>
              </a:tr>
              <a:tr h="2390466">
                <a:tc>
                  <a:txBody>
                    <a:bodyPr/>
                    <a:lstStyle/>
                    <a:p>
                      <a:r>
                        <a:rPr lang="en-US" sz="2500" b="1" dirty="0"/>
                        <a:t>Bots</a:t>
                      </a:r>
                    </a:p>
                  </a:txBody>
                  <a:tcPr marL="89642" marR="89642" marT="44821" marB="44821"/>
                </a:tc>
                <a:tc>
                  <a:txBody>
                    <a:bodyPr/>
                    <a:lstStyle/>
                    <a:p>
                      <a:r>
                        <a:rPr lang="en-US" sz="2500" b="1" dirty="0" err="1"/>
                        <a:t>IoT</a:t>
                      </a:r>
                      <a:endParaRPr lang="en-US" sz="2500" b="1" dirty="0"/>
                    </a:p>
                  </a:txBody>
                  <a:tcPr marL="89642" marR="89642" marT="44821" marB="44821"/>
                </a:tc>
                <a:extLst>
                  <a:ext uri="{0D108BD9-81ED-4DB2-BD59-A6C34878D82A}">
                    <a16:rowId xmlns:a16="http://schemas.microsoft.com/office/drawing/2014/main" val="936843174"/>
                  </a:ext>
                </a:extLst>
              </a:tr>
            </a:tbl>
          </a:graphicData>
        </a:graphic>
      </p:graphicFrame>
      <p:pic>
        <p:nvPicPr>
          <p:cNvPr id="194" name="Picture 1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53" y="2233767"/>
            <a:ext cx="4821526" cy="1404501"/>
          </a:xfrm>
          <a:prstGeom prst="rect">
            <a:avLst/>
          </a:prstGeom>
        </p:spPr>
      </p:pic>
      <p:pic>
        <p:nvPicPr>
          <p:cNvPr id="260" name="Picture 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770" y="4052060"/>
            <a:ext cx="3762357" cy="2122009"/>
          </a:xfrm>
          <a:prstGeom prst="rect">
            <a:avLst/>
          </a:prstGeom>
        </p:spPr>
      </p:pic>
      <p:pic>
        <p:nvPicPr>
          <p:cNvPr id="349" name="Picture 3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4213" y="1857236"/>
            <a:ext cx="4645725" cy="1781032"/>
          </a:xfrm>
          <a:prstGeom prst="rect">
            <a:avLst/>
          </a:prstGeom>
        </p:spPr>
      </p:pic>
      <p:pic>
        <p:nvPicPr>
          <p:cNvPr id="474" name="Picture 4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9672" y="4549531"/>
            <a:ext cx="5074804" cy="1321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8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1461558" y="290513"/>
            <a:ext cx="10747375" cy="898525"/>
          </a:xfrm>
        </p:spPr>
        <p:txBody>
          <a:bodyPr/>
          <a:lstStyle/>
          <a:p>
            <a:r>
              <a:rPr lang="en-US" sz="5400" dirty="0"/>
              <a:t>Azure Functions</a:t>
            </a:r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47" y="438841"/>
            <a:ext cx="891304" cy="78654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69241" y="1586595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Serverless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168687" y="1586596"/>
            <a:ext cx="3854627" cy="4804837"/>
          </a:xfrm>
          <a:prstGeom prst="rect">
            <a:avLst/>
          </a:prstGeom>
          <a:solidFill>
            <a:schemeClr val="accent1"/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Accelerate development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68135" y="1586597"/>
            <a:ext cx="3854627" cy="480483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lIns="179285" tIns="143428" rIns="179285" bIns="143428" rtlCol="0">
            <a:noAutofit/>
          </a:bodyPr>
          <a:lstStyle/>
          <a:p>
            <a:pPr marL="0" marR="0" lvl="0" indent="0" algn="ctr" defTabSz="89581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78164" algn="l"/>
              </a:tabLst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Bind into services</a:t>
            </a:r>
          </a:p>
        </p:txBody>
      </p:sp>
      <p:sp useBgFill="1">
        <p:nvSpPr>
          <p:cNvPr id="58" name="Rectangle 57"/>
          <p:cNvSpPr/>
          <p:nvPr/>
        </p:nvSpPr>
        <p:spPr bwMode="auto">
          <a:xfrm>
            <a:off x="1" y="6387514"/>
            <a:ext cx="12192000" cy="47000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dirty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228346" y="5001713"/>
            <a:ext cx="3374883" cy="948379"/>
            <a:chOff x="8393341" y="2300121"/>
            <a:chExt cx="3442556" cy="967396"/>
          </a:xfrm>
        </p:grpSpPr>
        <p:grpSp>
          <p:nvGrpSpPr>
            <p:cNvPr id="6" name="Group 5"/>
            <p:cNvGrpSpPr/>
            <p:nvPr/>
          </p:nvGrpSpPr>
          <p:grpSpPr>
            <a:xfrm>
              <a:off x="8470241" y="2300121"/>
              <a:ext cx="817563" cy="485775"/>
              <a:chOff x="4510914" y="2356637"/>
              <a:chExt cx="817563" cy="485775"/>
            </a:xfrm>
          </p:grpSpPr>
          <p:sp>
            <p:nvSpPr>
              <p:cNvPr id="63" name="Freeform 79"/>
              <p:cNvSpPr>
                <a:spLocks/>
              </p:cNvSpPr>
              <p:nvPr/>
            </p:nvSpPr>
            <p:spPr bwMode="auto">
              <a:xfrm>
                <a:off x="4701414" y="2488399"/>
                <a:ext cx="627063" cy="354013"/>
              </a:xfrm>
              <a:custGeom>
                <a:avLst/>
                <a:gdLst>
                  <a:gd name="T0" fmla="*/ 20 w 167"/>
                  <a:gd name="T1" fmla="*/ 93 h 94"/>
                  <a:gd name="T2" fmla="*/ 0 w 167"/>
                  <a:gd name="T3" fmla="*/ 64 h 94"/>
                  <a:gd name="T4" fmla="*/ 2 w 167"/>
                  <a:gd name="T5" fmla="*/ 53 h 94"/>
                  <a:gd name="T6" fmla="*/ 24 w 167"/>
                  <a:gd name="T7" fmla="*/ 37 h 94"/>
                  <a:gd name="T8" fmla="*/ 31 w 167"/>
                  <a:gd name="T9" fmla="*/ 32 h 94"/>
                  <a:gd name="T10" fmla="*/ 32 w 167"/>
                  <a:gd name="T11" fmla="*/ 27 h 94"/>
                  <a:gd name="T12" fmla="*/ 49 w 167"/>
                  <a:gd name="T13" fmla="*/ 5 h 94"/>
                  <a:gd name="T14" fmla="*/ 68 w 167"/>
                  <a:gd name="T15" fmla="*/ 0 h 94"/>
                  <a:gd name="T16" fmla="*/ 95 w 167"/>
                  <a:gd name="T17" fmla="*/ 12 h 94"/>
                  <a:gd name="T18" fmla="*/ 100 w 167"/>
                  <a:gd name="T19" fmla="*/ 17 h 94"/>
                  <a:gd name="T20" fmla="*/ 104 w 167"/>
                  <a:gd name="T21" fmla="*/ 15 h 94"/>
                  <a:gd name="T22" fmla="*/ 147 w 167"/>
                  <a:gd name="T23" fmla="*/ 41 h 94"/>
                  <a:gd name="T24" fmla="*/ 146 w 167"/>
                  <a:gd name="T25" fmla="*/ 47 h 94"/>
                  <a:gd name="T26" fmla="*/ 151 w 167"/>
                  <a:gd name="T27" fmla="*/ 49 h 94"/>
                  <a:gd name="T28" fmla="*/ 167 w 167"/>
                  <a:gd name="T29" fmla="*/ 74 h 94"/>
                  <a:gd name="T30" fmla="*/ 156 w 167"/>
                  <a:gd name="T31" fmla="*/ 93 h 94"/>
                  <a:gd name="T32" fmla="*/ 153 w 167"/>
                  <a:gd name="T33" fmla="*/ 94 h 94"/>
                  <a:gd name="T34" fmla="*/ 88 w 167"/>
                  <a:gd name="T35" fmla="*/ 94 h 94"/>
                  <a:gd name="T36" fmla="*/ 20 w 167"/>
                  <a:gd name="T37" fmla="*/ 93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67" h="94">
                    <a:moveTo>
                      <a:pt x="20" y="93"/>
                    </a:moveTo>
                    <a:cubicBezTo>
                      <a:pt x="7" y="89"/>
                      <a:pt x="0" y="78"/>
                      <a:pt x="0" y="64"/>
                    </a:cubicBezTo>
                    <a:cubicBezTo>
                      <a:pt x="0" y="58"/>
                      <a:pt x="0" y="57"/>
                      <a:pt x="2" y="53"/>
                    </a:cubicBezTo>
                    <a:cubicBezTo>
                      <a:pt x="4" y="45"/>
                      <a:pt x="13" y="39"/>
                      <a:pt x="24" y="37"/>
                    </a:cubicBezTo>
                    <a:cubicBezTo>
                      <a:pt x="29" y="36"/>
                      <a:pt x="31" y="35"/>
                      <a:pt x="31" y="32"/>
                    </a:cubicBezTo>
                    <a:cubicBezTo>
                      <a:pt x="31" y="31"/>
                      <a:pt x="31" y="28"/>
                      <a:pt x="32" y="27"/>
                    </a:cubicBezTo>
                    <a:cubicBezTo>
                      <a:pt x="36" y="16"/>
                      <a:pt x="42" y="8"/>
                      <a:pt x="49" y="5"/>
                    </a:cubicBezTo>
                    <a:cubicBezTo>
                      <a:pt x="56" y="1"/>
                      <a:pt x="59" y="0"/>
                      <a:pt x="68" y="0"/>
                    </a:cubicBezTo>
                    <a:cubicBezTo>
                      <a:pt x="81" y="0"/>
                      <a:pt x="87" y="3"/>
                      <a:pt x="95" y="12"/>
                    </a:cubicBezTo>
                    <a:cubicBezTo>
                      <a:pt x="100" y="17"/>
                      <a:pt x="100" y="17"/>
                      <a:pt x="100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24" y="8"/>
                      <a:pt x="145" y="21"/>
                      <a:pt x="147" y="41"/>
                    </a:cubicBezTo>
                    <a:cubicBezTo>
                      <a:pt x="146" y="47"/>
                      <a:pt x="146" y="47"/>
                      <a:pt x="146" y="47"/>
                    </a:cubicBezTo>
                    <a:cubicBezTo>
                      <a:pt x="151" y="49"/>
                      <a:pt x="151" y="49"/>
                      <a:pt x="151" y="49"/>
                    </a:cubicBezTo>
                    <a:cubicBezTo>
                      <a:pt x="162" y="53"/>
                      <a:pt x="167" y="62"/>
                      <a:pt x="167" y="74"/>
                    </a:cubicBezTo>
                    <a:cubicBezTo>
                      <a:pt x="166" y="83"/>
                      <a:pt x="162" y="89"/>
                      <a:pt x="156" y="93"/>
                    </a:cubicBezTo>
                    <a:cubicBezTo>
                      <a:pt x="153" y="94"/>
                      <a:pt x="153" y="94"/>
                      <a:pt x="153" y="94"/>
                    </a:cubicBezTo>
                    <a:cubicBezTo>
                      <a:pt x="88" y="94"/>
                      <a:pt x="88" y="94"/>
                      <a:pt x="88" y="94"/>
                    </a:cubicBezTo>
                    <a:cubicBezTo>
                      <a:pt x="38" y="93"/>
                      <a:pt x="23" y="93"/>
                      <a:pt x="20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80"/>
              <p:cNvSpPr>
                <a:spLocks/>
              </p:cNvSpPr>
              <p:nvPr/>
            </p:nvSpPr>
            <p:spPr bwMode="auto">
              <a:xfrm>
                <a:off x="4510914" y="2356637"/>
                <a:ext cx="627063" cy="452438"/>
              </a:xfrm>
              <a:custGeom>
                <a:avLst/>
                <a:gdLst>
                  <a:gd name="T0" fmla="*/ 22 w 167"/>
                  <a:gd name="T1" fmla="*/ 119 h 120"/>
                  <a:gd name="T2" fmla="*/ 3 w 167"/>
                  <a:gd name="T3" fmla="*/ 102 h 120"/>
                  <a:gd name="T4" fmla="*/ 0 w 167"/>
                  <a:gd name="T5" fmla="*/ 89 h 120"/>
                  <a:gd name="T6" fmla="*/ 2 w 167"/>
                  <a:gd name="T7" fmla="*/ 77 h 120"/>
                  <a:gd name="T8" fmla="*/ 22 w 167"/>
                  <a:gd name="T9" fmla="*/ 62 h 120"/>
                  <a:gd name="T10" fmla="*/ 25 w 167"/>
                  <a:gd name="T11" fmla="*/ 60 h 120"/>
                  <a:gd name="T12" fmla="*/ 26 w 167"/>
                  <a:gd name="T13" fmla="*/ 55 h 120"/>
                  <a:gd name="T14" fmla="*/ 52 w 167"/>
                  <a:gd name="T15" fmla="*/ 21 h 120"/>
                  <a:gd name="T16" fmla="*/ 77 w 167"/>
                  <a:gd name="T17" fmla="*/ 23 h 120"/>
                  <a:gd name="T18" fmla="*/ 85 w 167"/>
                  <a:gd name="T19" fmla="*/ 17 h 120"/>
                  <a:gd name="T20" fmla="*/ 101 w 167"/>
                  <a:gd name="T21" fmla="*/ 5 h 120"/>
                  <a:gd name="T22" fmla="*/ 120 w 167"/>
                  <a:gd name="T23" fmla="*/ 0 h 120"/>
                  <a:gd name="T24" fmla="*/ 165 w 167"/>
                  <a:gd name="T25" fmla="*/ 33 h 120"/>
                  <a:gd name="T26" fmla="*/ 164 w 167"/>
                  <a:gd name="T27" fmla="*/ 41 h 120"/>
                  <a:gd name="T28" fmla="*/ 157 w 167"/>
                  <a:gd name="T29" fmla="*/ 42 h 120"/>
                  <a:gd name="T30" fmla="*/ 152 w 167"/>
                  <a:gd name="T31" fmla="*/ 43 h 120"/>
                  <a:gd name="T32" fmla="*/ 147 w 167"/>
                  <a:gd name="T33" fmla="*/ 39 h 120"/>
                  <a:gd name="T34" fmla="*/ 96 w 167"/>
                  <a:gd name="T35" fmla="*/ 32 h 120"/>
                  <a:gd name="T36" fmla="*/ 80 w 167"/>
                  <a:gd name="T37" fmla="*/ 47 h 120"/>
                  <a:gd name="T38" fmla="*/ 73 w 167"/>
                  <a:gd name="T39" fmla="*/ 62 h 120"/>
                  <a:gd name="T40" fmla="*/ 67 w 167"/>
                  <a:gd name="T41" fmla="*/ 66 h 120"/>
                  <a:gd name="T42" fmla="*/ 41 w 167"/>
                  <a:gd name="T43" fmla="*/ 99 h 120"/>
                  <a:gd name="T44" fmla="*/ 45 w 167"/>
                  <a:gd name="T45" fmla="*/ 116 h 120"/>
                  <a:gd name="T46" fmla="*/ 46 w 167"/>
                  <a:gd name="T47" fmla="*/ 120 h 120"/>
                  <a:gd name="T48" fmla="*/ 22 w 167"/>
                  <a:gd name="T49" fmla="*/ 119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67" h="120">
                    <a:moveTo>
                      <a:pt x="22" y="119"/>
                    </a:moveTo>
                    <a:cubicBezTo>
                      <a:pt x="14" y="117"/>
                      <a:pt x="6" y="110"/>
                      <a:pt x="3" y="102"/>
                    </a:cubicBezTo>
                    <a:cubicBezTo>
                      <a:pt x="1" y="98"/>
                      <a:pt x="0" y="97"/>
                      <a:pt x="0" y="89"/>
                    </a:cubicBezTo>
                    <a:cubicBezTo>
                      <a:pt x="0" y="82"/>
                      <a:pt x="0" y="80"/>
                      <a:pt x="2" y="77"/>
                    </a:cubicBezTo>
                    <a:cubicBezTo>
                      <a:pt x="6" y="70"/>
                      <a:pt x="13" y="64"/>
                      <a:pt x="22" y="62"/>
                    </a:cubicBezTo>
                    <a:cubicBezTo>
                      <a:pt x="24" y="61"/>
                      <a:pt x="25" y="61"/>
                      <a:pt x="25" y="60"/>
                    </a:cubicBezTo>
                    <a:cubicBezTo>
                      <a:pt x="25" y="59"/>
                      <a:pt x="26" y="57"/>
                      <a:pt x="26" y="55"/>
                    </a:cubicBezTo>
                    <a:cubicBezTo>
                      <a:pt x="27" y="39"/>
                      <a:pt x="37" y="26"/>
                      <a:pt x="52" y="21"/>
                    </a:cubicBezTo>
                    <a:cubicBezTo>
                      <a:pt x="60" y="19"/>
                      <a:pt x="69" y="20"/>
                      <a:pt x="77" y="23"/>
                    </a:cubicBezTo>
                    <a:cubicBezTo>
                      <a:pt x="80" y="24"/>
                      <a:pt x="80" y="24"/>
                      <a:pt x="85" y="17"/>
                    </a:cubicBezTo>
                    <a:cubicBezTo>
                      <a:pt x="89" y="13"/>
                      <a:pt x="95" y="7"/>
                      <a:pt x="101" y="5"/>
                    </a:cubicBezTo>
                    <a:cubicBezTo>
                      <a:pt x="107" y="2"/>
                      <a:pt x="113" y="0"/>
                      <a:pt x="120" y="0"/>
                    </a:cubicBezTo>
                    <a:cubicBezTo>
                      <a:pt x="140" y="0"/>
                      <a:pt x="159" y="13"/>
                      <a:pt x="165" y="33"/>
                    </a:cubicBezTo>
                    <a:cubicBezTo>
                      <a:pt x="167" y="39"/>
                      <a:pt x="167" y="41"/>
                      <a:pt x="164" y="41"/>
                    </a:cubicBezTo>
                    <a:cubicBezTo>
                      <a:pt x="163" y="41"/>
                      <a:pt x="160" y="42"/>
                      <a:pt x="157" y="42"/>
                    </a:cubicBezTo>
                    <a:cubicBezTo>
                      <a:pt x="152" y="43"/>
                      <a:pt x="152" y="43"/>
                      <a:pt x="152" y="43"/>
                    </a:cubicBezTo>
                    <a:cubicBezTo>
                      <a:pt x="147" y="39"/>
                      <a:pt x="147" y="39"/>
                      <a:pt x="147" y="39"/>
                    </a:cubicBezTo>
                    <a:cubicBezTo>
                      <a:pt x="135" y="27"/>
                      <a:pt x="114" y="24"/>
                      <a:pt x="96" y="32"/>
                    </a:cubicBezTo>
                    <a:cubicBezTo>
                      <a:pt x="89" y="35"/>
                      <a:pt x="84" y="41"/>
                      <a:pt x="80" y="47"/>
                    </a:cubicBezTo>
                    <a:cubicBezTo>
                      <a:pt x="77" y="51"/>
                      <a:pt x="73" y="60"/>
                      <a:pt x="73" y="62"/>
                    </a:cubicBezTo>
                    <a:cubicBezTo>
                      <a:pt x="73" y="63"/>
                      <a:pt x="72" y="64"/>
                      <a:pt x="67" y="66"/>
                    </a:cubicBezTo>
                    <a:cubicBezTo>
                      <a:pt x="51" y="71"/>
                      <a:pt x="41" y="84"/>
                      <a:pt x="41" y="99"/>
                    </a:cubicBezTo>
                    <a:cubicBezTo>
                      <a:pt x="41" y="106"/>
                      <a:pt x="43" y="112"/>
                      <a:pt x="45" y="116"/>
                    </a:cubicBezTo>
                    <a:cubicBezTo>
                      <a:pt x="46" y="118"/>
                      <a:pt x="46" y="119"/>
                      <a:pt x="46" y="120"/>
                    </a:cubicBezTo>
                    <a:cubicBezTo>
                      <a:pt x="45" y="120"/>
                      <a:pt x="25" y="120"/>
                      <a:pt x="22" y="11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biLevel thresh="25000"/>
            </a:blip>
            <a:stretch>
              <a:fillRect/>
            </a:stretch>
          </p:blipFill>
          <p:spPr>
            <a:xfrm>
              <a:off x="9833633" y="2300121"/>
              <a:ext cx="731520" cy="4036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88821" y="2300121"/>
              <a:ext cx="640080" cy="64008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9965128" y="2981285"/>
              <a:ext cx="47481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Box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8393341" y="2981285"/>
              <a:ext cx="928460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OneDrive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1191169" y="2981285"/>
              <a:ext cx="644728" cy="286232"/>
            </a:xfrm>
            <a:prstGeom prst="rect">
              <a:avLst/>
            </a:prstGeom>
            <a:noFill/>
          </p:spPr>
          <p:txBody>
            <a:bodyPr wrap="none" lIns="89642" tIns="44821" rIns="89642" bIns="44821" rtlCol="0" anchor="b">
              <a:spAutoFit/>
            </a:bodyPr>
            <a:lstStyle>
              <a:defPPr>
                <a:defRPr lang="en-US"/>
              </a:defPPr>
              <a:lvl1pPr algn="ctr" defTabSz="913664">
                <a:lnSpc>
                  <a:spcPct val="90000"/>
                </a:lnSpc>
                <a:defRPr sz="1000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</a:defRPr>
              </a:lvl1pPr>
            </a:lstStyle>
            <a:p>
              <a:pPr marL="0" marR="0" lvl="0" indent="0" algn="ctr" defTabSz="8956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72" b="0" i="0" u="none" strike="noStrike" kern="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Twilio</a:t>
              </a:r>
              <a:endPara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66" name="Freeform 12"/>
          <p:cNvSpPr>
            <a:spLocks noChangeAspect="1" noEditPoints="1"/>
          </p:cNvSpPr>
          <p:nvPr/>
        </p:nvSpPr>
        <p:spPr bwMode="auto">
          <a:xfrm>
            <a:off x="8456622" y="3716181"/>
            <a:ext cx="537855" cy="480243"/>
          </a:xfrm>
          <a:custGeom>
            <a:avLst/>
            <a:gdLst>
              <a:gd name="T0" fmla="*/ 347 w 1167"/>
              <a:gd name="T1" fmla="*/ 0 h 1042"/>
              <a:gd name="T2" fmla="*/ 0 w 1167"/>
              <a:gd name="T3" fmla="*/ 215 h 1042"/>
              <a:gd name="T4" fmla="*/ 222 w 1167"/>
              <a:gd name="T5" fmla="*/ 399 h 1042"/>
              <a:gd name="T6" fmla="*/ 574 w 1167"/>
              <a:gd name="T7" fmla="*/ 182 h 1042"/>
              <a:gd name="T8" fmla="*/ 347 w 1167"/>
              <a:gd name="T9" fmla="*/ 0 h 1042"/>
              <a:gd name="T10" fmla="*/ 347 w 1167"/>
              <a:gd name="T11" fmla="*/ 0 h 1042"/>
              <a:gd name="T12" fmla="*/ 819 w 1167"/>
              <a:gd name="T13" fmla="*/ 0 h 1042"/>
              <a:gd name="T14" fmla="*/ 1167 w 1167"/>
              <a:gd name="T15" fmla="*/ 217 h 1042"/>
              <a:gd name="T16" fmla="*/ 944 w 1167"/>
              <a:gd name="T17" fmla="*/ 399 h 1042"/>
              <a:gd name="T18" fmla="*/ 597 w 1167"/>
              <a:gd name="T19" fmla="*/ 182 h 1042"/>
              <a:gd name="T20" fmla="*/ 819 w 1167"/>
              <a:gd name="T21" fmla="*/ 0 h 1042"/>
              <a:gd name="T22" fmla="*/ 819 w 1167"/>
              <a:gd name="T23" fmla="*/ 0 h 1042"/>
              <a:gd name="T24" fmla="*/ 349 w 1167"/>
              <a:gd name="T25" fmla="*/ 798 h 1042"/>
              <a:gd name="T26" fmla="*/ 14 w 1167"/>
              <a:gd name="T27" fmla="*/ 602 h 1042"/>
              <a:gd name="T28" fmla="*/ 217 w 1167"/>
              <a:gd name="T29" fmla="*/ 427 h 1042"/>
              <a:gd name="T30" fmla="*/ 548 w 1167"/>
              <a:gd name="T31" fmla="*/ 631 h 1042"/>
              <a:gd name="T32" fmla="*/ 349 w 1167"/>
              <a:gd name="T33" fmla="*/ 798 h 1042"/>
              <a:gd name="T34" fmla="*/ 349 w 1167"/>
              <a:gd name="T35" fmla="*/ 798 h 1042"/>
              <a:gd name="T36" fmla="*/ 815 w 1167"/>
              <a:gd name="T37" fmla="*/ 796 h 1042"/>
              <a:gd name="T38" fmla="*/ 1152 w 1167"/>
              <a:gd name="T39" fmla="*/ 598 h 1042"/>
              <a:gd name="T40" fmla="*/ 949 w 1167"/>
              <a:gd name="T41" fmla="*/ 427 h 1042"/>
              <a:gd name="T42" fmla="*/ 618 w 1167"/>
              <a:gd name="T43" fmla="*/ 626 h 1042"/>
              <a:gd name="T44" fmla="*/ 815 w 1167"/>
              <a:gd name="T45" fmla="*/ 796 h 1042"/>
              <a:gd name="T46" fmla="*/ 815 w 1167"/>
              <a:gd name="T47" fmla="*/ 796 h 1042"/>
              <a:gd name="T48" fmla="*/ 592 w 1167"/>
              <a:gd name="T49" fmla="*/ 642 h 1042"/>
              <a:gd name="T50" fmla="*/ 592 w 1167"/>
              <a:gd name="T51" fmla="*/ 1042 h 1042"/>
              <a:gd name="T52" fmla="*/ 933 w 1167"/>
              <a:gd name="T53" fmla="*/ 831 h 1042"/>
              <a:gd name="T54" fmla="*/ 933 w 1167"/>
              <a:gd name="T55" fmla="*/ 768 h 1042"/>
              <a:gd name="T56" fmla="*/ 819 w 1167"/>
              <a:gd name="T57" fmla="*/ 827 h 1042"/>
              <a:gd name="T58" fmla="*/ 592 w 1167"/>
              <a:gd name="T59" fmla="*/ 642 h 1042"/>
              <a:gd name="T60" fmla="*/ 592 w 1167"/>
              <a:gd name="T61" fmla="*/ 642 h 1042"/>
              <a:gd name="T62" fmla="*/ 569 w 1167"/>
              <a:gd name="T63" fmla="*/ 642 h 1042"/>
              <a:gd name="T64" fmla="*/ 569 w 1167"/>
              <a:gd name="T65" fmla="*/ 1042 h 1042"/>
              <a:gd name="T66" fmla="*/ 233 w 1167"/>
              <a:gd name="T67" fmla="*/ 831 h 1042"/>
              <a:gd name="T68" fmla="*/ 233 w 1167"/>
              <a:gd name="T69" fmla="*/ 768 h 1042"/>
              <a:gd name="T70" fmla="*/ 347 w 1167"/>
              <a:gd name="T71" fmla="*/ 827 h 1042"/>
              <a:gd name="T72" fmla="*/ 569 w 1167"/>
              <a:gd name="T73" fmla="*/ 642 h 1042"/>
              <a:gd name="T74" fmla="*/ 569 w 1167"/>
              <a:gd name="T75" fmla="*/ 6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67" h="1042">
                <a:moveTo>
                  <a:pt x="347" y="0"/>
                </a:moveTo>
                <a:lnTo>
                  <a:pt x="0" y="215"/>
                </a:lnTo>
                <a:lnTo>
                  <a:pt x="222" y="399"/>
                </a:lnTo>
                <a:lnTo>
                  <a:pt x="574" y="182"/>
                </a:lnTo>
                <a:lnTo>
                  <a:pt x="347" y="0"/>
                </a:lnTo>
                <a:lnTo>
                  <a:pt x="347" y="0"/>
                </a:lnTo>
                <a:close/>
                <a:moveTo>
                  <a:pt x="819" y="0"/>
                </a:moveTo>
                <a:lnTo>
                  <a:pt x="1167" y="217"/>
                </a:lnTo>
                <a:lnTo>
                  <a:pt x="944" y="399"/>
                </a:lnTo>
                <a:lnTo>
                  <a:pt x="597" y="182"/>
                </a:lnTo>
                <a:lnTo>
                  <a:pt x="819" y="0"/>
                </a:lnTo>
                <a:lnTo>
                  <a:pt x="819" y="0"/>
                </a:lnTo>
                <a:close/>
                <a:moveTo>
                  <a:pt x="349" y="798"/>
                </a:moveTo>
                <a:lnTo>
                  <a:pt x="14" y="602"/>
                </a:lnTo>
                <a:lnTo>
                  <a:pt x="217" y="427"/>
                </a:lnTo>
                <a:lnTo>
                  <a:pt x="548" y="631"/>
                </a:lnTo>
                <a:lnTo>
                  <a:pt x="349" y="798"/>
                </a:lnTo>
                <a:lnTo>
                  <a:pt x="349" y="798"/>
                </a:lnTo>
                <a:close/>
                <a:moveTo>
                  <a:pt x="815" y="796"/>
                </a:moveTo>
                <a:lnTo>
                  <a:pt x="1152" y="598"/>
                </a:lnTo>
                <a:lnTo>
                  <a:pt x="949" y="427"/>
                </a:lnTo>
                <a:lnTo>
                  <a:pt x="618" y="626"/>
                </a:lnTo>
                <a:lnTo>
                  <a:pt x="815" y="796"/>
                </a:lnTo>
                <a:lnTo>
                  <a:pt x="815" y="796"/>
                </a:lnTo>
                <a:close/>
                <a:moveTo>
                  <a:pt x="592" y="642"/>
                </a:moveTo>
                <a:lnTo>
                  <a:pt x="592" y="1042"/>
                </a:lnTo>
                <a:lnTo>
                  <a:pt x="933" y="831"/>
                </a:lnTo>
                <a:lnTo>
                  <a:pt x="933" y="768"/>
                </a:lnTo>
                <a:lnTo>
                  <a:pt x="819" y="827"/>
                </a:lnTo>
                <a:lnTo>
                  <a:pt x="592" y="642"/>
                </a:lnTo>
                <a:lnTo>
                  <a:pt x="592" y="642"/>
                </a:lnTo>
                <a:close/>
                <a:moveTo>
                  <a:pt x="569" y="642"/>
                </a:moveTo>
                <a:lnTo>
                  <a:pt x="569" y="1042"/>
                </a:lnTo>
                <a:lnTo>
                  <a:pt x="233" y="831"/>
                </a:lnTo>
                <a:lnTo>
                  <a:pt x="233" y="768"/>
                </a:lnTo>
                <a:lnTo>
                  <a:pt x="347" y="827"/>
                </a:lnTo>
                <a:lnTo>
                  <a:pt x="569" y="642"/>
                </a:lnTo>
                <a:lnTo>
                  <a:pt x="569" y="6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8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2546" y="3675580"/>
            <a:ext cx="627497" cy="56144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277757" y="4311410"/>
            <a:ext cx="86149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Dropbox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550854" y="4311410"/>
            <a:ext cx="881922" cy="280606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Sendgrid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0873740" y="2924645"/>
            <a:ext cx="782160" cy="470621"/>
          </a:xfrm>
          <a:prstGeom prst="rect">
            <a:avLst/>
          </a:prstGeom>
          <a:noFill/>
        </p:spPr>
        <p:txBody>
          <a:bodyPr wrap="none" lIns="89642" tIns="44821" rIns="89642" bIns="44821" rtlCol="0" anchor="b">
            <a:spAutoFit/>
          </a:bodyPr>
          <a:lstStyle>
            <a:defPPr>
              <a:defRPr lang="en-US"/>
            </a:defPPr>
            <a:lvl1pPr algn="ctr" defTabSz="913664">
              <a:lnSpc>
                <a:spcPct val="90000"/>
              </a:lnSpc>
              <a:defRPr sz="1000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Storage</a:t>
            </a:r>
          </a:p>
        </p:txBody>
      </p:sp>
      <p:sp>
        <p:nvSpPr>
          <p:cNvPr id="91" name="Rectangle 90"/>
          <p:cNvSpPr>
            <a:spLocks noChangeArrowheads="1"/>
          </p:cNvSpPr>
          <p:nvPr/>
        </p:nvSpPr>
        <p:spPr bwMode="auto">
          <a:xfrm>
            <a:off x="8185907" y="2924645"/>
            <a:ext cx="105146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 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Service Bus</a:t>
            </a:r>
          </a:p>
        </p:txBody>
      </p:sp>
      <p:sp>
        <p:nvSpPr>
          <p:cNvPr id="92" name="Rectangle 91"/>
          <p:cNvSpPr>
            <a:spLocks noChangeArrowheads="1"/>
          </p:cNvSpPr>
          <p:nvPr/>
        </p:nvSpPr>
        <p:spPr bwMode="auto">
          <a:xfrm>
            <a:off x="9506336" y="2924645"/>
            <a:ext cx="982536" cy="470621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</a:t>
            </a:r>
            <a:b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372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Event Hub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39944" y="3581410"/>
            <a:ext cx="483527" cy="590977"/>
          </a:xfrm>
          <a:prstGeom prst="rect">
            <a:avLst/>
          </a:prstGeom>
        </p:spPr>
      </p:pic>
      <p:sp>
        <p:nvSpPr>
          <p:cNvPr id="95" name="Rectangle 94"/>
          <p:cNvSpPr>
            <a:spLocks noChangeArrowheads="1"/>
          </p:cNvSpPr>
          <p:nvPr/>
        </p:nvSpPr>
        <p:spPr bwMode="auto">
          <a:xfrm>
            <a:off x="10700226" y="4301097"/>
            <a:ext cx="1164789" cy="280605"/>
          </a:xfrm>
          <a:prstGeom prst="rect">
            <a:avLst/>
          </a:prstGeom>
          <a:noFill/>
          <a:extLst/>
        </p:spPr>
        <p:txBody>
          <a:bodyPr wrap="none" lIns="89642" tIns="44821" rIns="89642" bIns="44821" rtlCol="0" anchor="b">
            <a:spAutoFit/>
          </a:bodyPr>
          <a:lstStyle/>
          <a:p>
            <a:pPr marL="0" marR="0" lvl="0" indent="0" algn="ctr" defTabSz="89566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72" b="0" i="0" u="none" strike="noStrike" kern="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AzureDocDb</a:t>
            </a:r>
            <a:endParaRPr kumimoji="0" lang="en-US" sz="1372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491194" y="2496730"/>
            <a:ext cx="1295614" cy="3546843"/>
            <a:chOff x="4581251" y="2546297"/>
            <a:chExt cx="1321594" cy="3617965"/>
          </a:xfrm>
        </p:grpSpPr>
        <p:sp>
          <p:nvSpPr>
            <p:cNvPr id="106" name="TextBox 105"/>
            <p:cNvSpPr txBox="1"/>
            <p:nvPr/>
          </p:nvSpPr>
          <p:spPr>
            <a:xfrm>
              <a:off x="4645974" y="5517931"/>
              <a:ext cx="117724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your way</a:t>
              </a:r>
            </a:p>
          </p:txBody>
        </p:sp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251" y="2546297"/>
              <a:ext cx="1321594" cy="314893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25327" y="3381010"/>
              <a:ext cx="654016" cy="45720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04862" y="4358030"/>
              <a:ext cx="674371" cy="64008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63642" y="3659478"/>
            <a:ext cx="1604933" cy="2384095"/>
            <a:chOff x="6389240" y="3732361"/>
            <a:chExt cx="1637115" cy="2431901"/>
          </a:xfrm>
        </p:grpSpPr>
        <p:sp>
          <p:nvSpPr>
            <p:cNvPr id="107" name="TextBox 106"/>
            <p:cNvSpPr txBox="1"/>
            <p:nvPr/>
          </p:nvSpPr>
          <p:spPr>
            <a:xfrm>
              <a:off x="6389240" y="5517931"/>
              <a:ext cx="1637115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Local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development</a:t>
              </a:r>
            </a:p>
          </p:txBody>
        </p:sp>
        <p:sp>
          <p:nvSpPr>
            <p:cNvPr id="111" name="Freeform 19"/>
            <p:cNvSpPr>
              <a:spLocks noChangeAspect="1" noEditPoints="1"/>
            </p:cNvSpPr>
            <p:nvPr/>
          </p:nvSpPr>
          <p:spPr bwMode="auto">
            <a:xfrm>
              <a:off x="6669516" y="3732361"/>
              <a:ext cx="1110341" cy="914400"/>
            </a:xfrm>
            <a:custGeom>
              <a:avLst/>
              <a:gdLst>
                <a:gd name="T0" fmla="*/ 243 w 292"/>
                <a:gd name="T1" fmla="*/ 0 h 240"/>
                <a:gd name="T2" fmla="*/ 49 w 292"/>
                <a:gd name="T3" fmla="*/ 0 h 240"/>
                <a:gd name="T4" fmla="*/ 34 w 292"/>
                <a:gd name="T5" fmla="*/ 15 h 240"/>
                <a:gd name="T6" fmla="*/ 34 w 292"/>
                <a:gd name="T7" fmla="*/ 145 h 240"/>
                <a:gd name="T8" fmla="*/ 49 w 292"/>
                <a:gd name="T9" fmla="*/ 160 h 240"/>
                <a:gd name="T10" fmla="*/ 243 w 292"/>
                <a:gd name="T11" fmla="*/ 160 h 240"/>
                <a:gd name="T12" fmla="*/ 258 w 292"/>
                <a:gd name="T13" fmla="*/ 145 h 240"/>
                <a:gd name="T14" fmla="*/ 258 w 292"/>
                <a:gd name="T15" fmla="*/ 15 h 240"/>
                <a:gd name="T16" fmla="*/ 243 w 292"/>
                <a:gd name="T17" fmla="*/ 0 h 240"/>
                <a:gd name="T18" fmla="*/ 244 w 292"/>
                <a:gd name="T19" fmla="*/ 148 h 240"/>
                <a:gd name="T20" fmla="*/ 48 w 292"/>
                <a:gd name="T21" fmla="*/ 148 h 240"/>
                <a:gd name="T22" fmla="*/ 48 w 292"/>
                <a:gd name="T23" fmla="*/ 12 h 240"/>
                <a:gd name="T24" fmla="*/ 244 w 292"/>
                <a:gd name="T25" fmla="*/ 12 h 240"/>
                <a:gd name="T26" fmla="*/ 244 w 292"/>
                <a:gd name="T27" fmla="*/ 148 h 240"/>
                <a:gd name="T28" fmla="*/ 287 w 292"/>
                <a:gd name="T29" fmla="*/ 225 h 240"/>
                <a:gd name="T30" fmla="*/ 260 w 292"/>
                <a:gd name="T31" fmla="*/ 179 h 240"/>
                <a:gd name="T32" fmla="*/ 245 w 292"/>
                <a:gd name="T33" fmla="*/ 164 h 240"/>
                <a:gd name="T34" fmla="*/ 47 w 292"/>
                <a:gd name="T35" fmla="*/ 164 h 240"/>
                <a:gd name="T36" fmla="*/ 32 w 292"/>
                <a:gd name="T37" fmla="*/ 179 h 240"/>
                <a:gd name="T38" fmla="*/ 5 w 292"/>
                <a:gd name="T39" fmla="*/ 225 h 240"/>
                <a:gd name="T40" fmla="*/ 11 w 292"/>
                <a:gd name="T41" fmla="*/ 240 h 240"/>
                <a:gd name="T42" fmla="*/ 282 w 292"/>
                <a:gd name="T43" fmla="*/ 240 h 240"/>
                <a:gd name="T44" fmla="*/ 287 w 292"/>
                <a:gd name="T45" fmla="*/ 225 h 240"/>
                <a:gd name="T46" fmla="*/ 108 w 292"/>
                <a:gd name="T47" fmla="*/ 233 h 240"/>
                <a:gd name="T48" fmla="*/ 114 w 292"/>
                <a:gd name="T49" fmla="*/ 213 h 240"/>
                <a:gd name="T50" fmla="*/ 178 w 292"/>
                <a:gd name="T51" fmla="*/ 213 h 240"/>
                <a:gd name="T52" fmla="*/ 184 w 292"/>
                <a:gd name="T53" fmla="*/ 233 h 240"/>
                <a:gd name="T54" fmla="*/ 108 w 292"/>
                <a:gd name="T55" fmla="*/ 233 h 240"/>
                <a:gd name="T56" fmla="*/ 26 w 292"/>
                <a:gd name="T57" fmla="*/ 208 h 240"/>
                <a:gd name="T58" fmla="*/ 47 w 292"/>
                <a:gd name="T59" fmla="*/ 168 h 240"/>
                <a:gd name="T60" fmla="*/ 244 w 292"/>
                <a:gd name="T61" fmla="*/ 168 h 240"/>
                <a:gd name="T62" fmla="*/ 266 w 292"/>
                <a:gd name="T63" fmla="*/ 208 h 240"/>
                <a:gd name="T64" fmla="*/ 26 w 292"/>
                <a:gd name="T65" fmla="*/ 20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92" h="240">
                  <a:moveTo>
                    <a:pt x="243" y="0"/>
                  </a:moveTo>
                  <a:cubicBezTo>
                    <a:pt x="243" y="0"/>
                    <a:pt x="243" y="0"/>
                    <a:pt x="49" y="0"/>
                  </a:cubicBezTo>
                  <a:cubicBezTo>
                    <a:pt x="40" y="0"/>
                    <a:pt x="34" y="7"/>
                    <a:pt x="34" y="15"/>
                  </a:cubicBezTo>
                  <a:cubicBezTo>
                    <a:pt x="34" y="15"/>
                    <a:pt x="34" y="15"/>
                    <a:pt x="34" y="145"/>
                  </a:cubicBezTo>
                  <a:cubicBezTo>
                    <a:pt x="34" y="153"/>
                    <a:pt x="40" y="160"/>
                    <a:pt x="49" y="160"/>
                  </a:cubicBezTo>
                  <a:cubicBezTo>
                    <a:pt x="49" y="160"/>
                    <a:pt x="49" y="160"/>
                    <a:pt x="243" y="160"/>
                  </a:cubicBezTo>
                  <a:cubicBezTo>
                    <a:pt x="251" y="160"/>
                    <a:pt x="258" y="153"/>
                    <a:pt x="258" y="145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8" y="7"/>
                    <a:pt x="251" y="0"/>
                    <a:pt x="243" y="0"/>
                  </a:cubicBezTo>
                  <a:close/>
                  <a:moveTo>
                    <a:pt x="244" y="148"/>
                  </a:moveTo>
                  <a:cubicBezTo>
                    <a:pt x="48" y="148"/>
                    <a:pt x="48" y="148"/>
                    <a:pt x="48" y="148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244" y="12"/>
                    <a:pt x="244" y="12"/>
                    <a:pt x="244" y="12"/>
                  </a:cubicBezTo>
                  <a:lnTo>
                    <a:pt x="244" y="148"/>
                  </a:lnTo>
                  <a:close/>
                  <a:moveTo>
                    <a:pt x="287" y="225"/>
                  </a:moveTo>
                  <a:cubicBezTo>
                    <a:pt x="260" y="179"/>
                    <a:pt x="260" y="179"/>
                    <a:pt x="260" y="179"/>
                  </a:cubicBezTo>
                  <a:cubicBezTo>
                    <a:pt x="257" y="173"/>
                    <a:pt x="254" y="164"/>
                    <a:pt x="245" y="164"/>
                  </a:cubicBezTo>
                  <a:cubicBezTo>
                    <a:pt x="245" y="164"/>
                    <a:pt x="245" y="164"/>
                    <a:pt x="47" y="164"/>
                  </a:cubicBezTo>
                  <a:cubicBezTo>
                    <a:pt x="38" y="164"/>
                    <a:pt x="36" y="174"/>
                    <a:pt x="32" y="179"/>
                  </a:cubicBezTo>
                  <a:cubicBezTo>
                    <a:pt x="32" y="179"/>
                    <a:pt x="32" y="179"/>
                    <a:pt x="5" y="225"/>
                  </a:cubicBezTo>
                  <a:cubicBezTo>
                    <a:pt x="0" y="232"/>
                    <a:pt x="2" y="240"/>
                    <a:pt x="11" y="240"/>
                  </a:cubicBezTo>
                  <a:cubicBezTo>
                    <a:pt x="11" y="240"/>
                    <a:pt x="11" y="240"/>
                    <a:pt x="282" y="240"/>
                  </a:cubicBezTo>
                  <a:cubicBezTo>
                    <a:pt x="290" y="240"/>
                    <a:pt x="292" y="231"/>
                    <a:pt x="287" y="225"/>
                  </a:cubicBezTo>
                  <a:close/>
                  <a:moveTo>
                    <a:pt x="108" y="233"/>
                  </a:moveTo>
                  <a:cubicBezTo>
                    <a:pt x="114" y="213"/>
                    <a:pt x="114" y="213"/>
                    <a:pt x="114" y="213"/>
                  </a:cubicBezTo>
                  <a:cubicBezTo>
                    <a:pt x="178" y="213"/>
                    <a:pt x="178" y="213"/>
                    <a:pt x="178" y="213"/>
                  </a:cubicBezTo>
                  <a:cubicBezTo>
                    <a:pt x="184" y="233"/>
                    <a:pt x="184" y="233"/>
                    <a:pt x="184" y="233"/>
                  </a:cubicBezTo>
                  <a:lnTo>
                    <a:pt x="108" y="233"/>
                  </a:lnTo>
                  <a:close/>
                  <a:moveTo>
                    <a:pt x="26" y="208"/>
                  </a:moveTo>
                  <a:cubicBezTo>
                    <a:pt x="47" y="168"/>
                    <a:pt x="47" y="168"/>
                    <a:pt x="47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66" y="208"/>
                    <a:pt x="266" y="208"/>
                    <a:pt x="266" y="208"/>
                  </a:cubicBezTo>
                  <a:lnTo>
                    <a:pt x="26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89642" tIns="89642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353" b="1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&lt;/&gt;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64670" y="2400794"/>
            <a:ext cx="1557254" cy="3642778"/>
            <a:chOff x="473987" y="2448438"/>
            <a:chExt cx="1588480" cy="3715823"/>
          </a:xfrm>
        </p:grpSpPr>
        <p:sp>
          <p:nvSpPr>
            <p:cNvPr id="112" name="TextBox 111"/>
            <p:cNvSpPr txBox="1"/>
            <p:nvPr/>
          </p:nvSpPr>
          <p:spPr>
            <a:xfrm>
              <a:off x="473987" y="5517930"/>
              <a:ext cx="1571520" cy="646331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Event-driven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scale</a:t>
              </a:r>
            </a:p>
          </p:txBody>
        </p:sp>
        <p:pic>
          <p:nvPicPr>
            <p:cNvPr id="114" name="Picture 113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  <a:lum contrast="25000"/>
            </a:blip>
            <a:srcRect l="24332" r="23006"/>
            <a:stretch/>
          </p:blipFill>
          <p:spPr>
            <a:xfrm>
              <a:off x="486206" y="2448438"/>
              <a:ext cx="1576261" cy="299312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2545967" y="3312501"/>
            <a:ext cx="1216848" cy="2731061"/>
            <a:chOff x="2597019" y="3378426"/>
            <a:chExt cx="1241248" cy="2785825"/>
          </a:xfrm>
        </p:grpSpPr>
        <p:sp>
          <p:nvSpPr>
            <p:cNvPr id="113" name="TextBox 112"/>
            <p:cNvSpPr txBox="1"/>
            <p:nvPr/>
          </p:nvSpPr>
          <p:spPr>
            <a:xfrm>
              <a:off x="2620190" y="5517931"/>
              <a:ext cx="1218077" cy="646320"/>
            </a:xfrm>
            <a:prstGeom prst="rect">
              <a:avLst/>
            </a:prstGeom>
            <a:noFill/>
          </p:spPr>
          <p:txBody>
            <a:bodyPr wrap="none" lIns="89642" tIns="44821" rIns="89642" bIns="44821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90000"/>
                </a:lnSpc>
                <a:defRPr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896386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Reduced </a:t>
              </a:r>
              <a:b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</a:br>
              <a:r>
                <a:rPr kumimoji="0" lang="en-US" sz="1961" b="0" i="0" u="none" strike="noStrike" kern="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Dev Ops</a:t>
              </a:r>
            </a:p>
          </p:txBody>
        </p:sp>
        <p:sp>
          <p:nvSpPr>
            <p:cNvPr id="116" name="Freeform 8"/>
            <p:cNvSpPr>
              <a:spLocks noEditPoints="1"/>
            </p:cNvSpPr>
            <p:nvPr/>
          </p:nvSpPr>
          <p:spPr bwMode="auto">
            <a:xfrm>
              <a:off x="2607629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3048163" y="4162902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10"/>
            <p:cNvSpPr>
              <a:spLocks noEditPoints="1"/>
            </p:cNvSpPr>
            <p:nvPr/>
          </p:nvSpPr>
          <p:spPr bwMode="auto">
            <a:xfrm>
              <a:off x="3488697" y="4162902"/>
              <a:ext cx="341312" cy="892175"/>
            </a:xfrm>
            <a:custGeom>
              <a:avLst/>
              <a:gdLst>
                <a:gd name="T0" fmla="*/ 67 w 91"/>
                <a:gd name="T1" fmla="*/ 0 h 238"/>
                <a:gd name="T2" fmla="*/ 25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5 w 91"/>
                <a:gd name="T9" fmla="*/ 238 h 238"/>
                <a:gd name="T10" fmla="*/ 67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7 w 91"/>
                <a:gd name="T17" fmla="*/ 0 h 238"/>
                <a:gd name="T18" fmla="*/ 46 w 91"/>
                <a:gd name="T19" fmla="*/ 182 h 238"/>
                <a:gd name="T20" fmla="*/ 34 w 91"/>
                <a:gd name="T21" fmla="*/ 170 h 238"/>
                <a:gd name="T22" fmla="*/ 46 w 91"/>
                <a:gd name="T23" fmla="*/ 158 h 238"/>
                <a:gd name="T24" fmla="*/ 57 w 91"/>
                <a:gd name="T25" fmla="*/ 170 h 238"/>
                <a:gd name="T26" fmla="*/ 46 w 91"/>
                <a:gd name="T27" fmla="*/ 182 h 238"/>
                <a:gd name="T28" fmla="*/ 67 w 91"/>
                <a:gd name="T29" fmla="*/ 65 h 238"/>
                <a:gd name="T30" fmla="*/ 24 w 91"/>
                <a:gd name="T31" fmla="*/ 65 h 238"/>
                <a:gd name="T32" fmla="*/ 24 w 91"/>
                <a:gd name="T33" fmla="*/ 57 h 238"/>
                <a:gd name="T34" fmla="*/ 67 w 91"/>
                <a:gd name="T35" fmla="*/ 57 h 238"/>
                <a:gd name="T36" fmla="*/ 67 w 91"/>
                <a:gd name="T37" fmla="*/ 65 h 238"/>
                <a:gd name="T38" fmla="*/ 67 w 91"/>
                <a:gd name="T39" fmla="*/ 65 h 238"/>
                <a:gd name="T40" fmla="*/ 67 w 91"/>
                <a:gd name="T41" fmla="*/ 41 h 238"/>
                <a:gd name="T42" fmla="*/ 24 w 91"/>
                <a:gd name="T43" fmla="*/ 41 h 238"/>
                <a:gd name="T44" fmla="*/ 24 w 91"/>
                <a:gd name="T45" fmla="*/ 32 h 238"/>
                <a:gd name="T46" fmla="*/ 67 w 91"/>
                <a:gd name="T47" fmla="*/ 32 h 238"/>
                <a:gd name="T48" fmla="*/ 67 w 91"/>
                <a:gd name="T49" fmla="*/ 41 h 238"/>
                <a:gd name="T50" fmla="*/ 67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7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1" y="238"/>
                    <a:pt x="25" y="238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80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80" y="0"/>
                    <a:pt x="67" y="0"/>
                  </a:cubicBezTo>
                  <a:close/>
                  <a:moveTo>
                    <a:pt x="46" y="182"/>
                  </a:moveTo>
                  <a:cubicBezTo>
                    <a:pt x="39" y="182"/>
                    <a:pt x="34" y="176"/>
                    <a:pt x="34" y="170"/>
                  </a:cubicBezTo>
                  <a:cubicBezTo>
                    <a:pt x="34" y="163"/>
                    <a:pt x="39" y="158"/>
                    <a:pt x="46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6" y="182"/>
                  </a:cubicBezTo>
                  <a:close/>
                  <a:moveTo>
                    <a:pt x="67" y="65"/>
                  </a:moveTo>
                  <a:cubicBezTo>
                    <a:pt x="24" y="65"/>
                    <a:pt x="24" y="65"/>
                    <a:pt x="24" y="65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67" y="57"/>
                    <a:pt x="67" y="57"/>
                    <a:pt x="67" y="57"/>
                  </a:cubicBezTo>
                  <a:cubicBezTo>
                    <a:pt x="67" y="65"/>
                    <a:pt x="67" y="65"/>
                    <a:pt x="67" y="65"/>
                  </a:cubicBezTo>
                  <a:cubicBezTo>
                    <a:pt x="67" y="65"/>
                    <a:pt x="67" y="65"/>
                    <a:pt x="67" y="65"/>
                  </a:cubicBezTo>
                  <a:close/>
                  <a:moveTo>
                    <a:pt x="67" y="41"/>
                  </a:moveTo>
                  <a:cubicBezTo>
                    <a:pt x="24" y="41"/>
                    <a:pt x="24" y="41"/>
                    <a:pt x="24" y="41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67" y="32"/>
                    <a:pt x="67" y="32"/>
                    <a:pt x="67" y="32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8"/>
            <p:cNvSpPr>
              <a:spLocks noEditPoints="1"/>
            </p:cNvSpPr>
            <p:nvPr/>
          </p:nvSpPr>
          <p:spPr bwMode="auto">
            <a:xfrm rot="5400000">
              <a:off x="3052921" y="3236326"/>
              <a:ext cx="341312" cy="892175"/>
            </a:xfrm>
            <a:custGeom>
              <a:avLst/>
              <a:gdLst>
                <a:gd name="T0" fmla="*/ 66 w 91"/>
                <a:gd name="T1" fmla="*/ 0 h 238"/>
                <a:gd name="T2" fmla="*/ 24 w 91"/>
                <a:gd name="T3" fmla="*/ 0 h 238"/>
                <a:gd name="T4" fmla="*/ 0 w 91"/>
                <a:gd name="T5" fmla="*/ 24 h 238"/>
                <a:gd name="T6" fmla="*/ 0 w 91"/>
                <a:gd name="T7" fmla="*/ 214 h 238"/>
                <a:gd name="T8" fmla="*/ 24 w 91"/>
                <a:gd name="T9" fmla="*/ 238 h 238"/>
                <a:gd name="T10" fmla="*/ 66 w 91"/>
                <a:gd name="T11" fmla="*/ 238 h 238"/>
                <a:gd name="T12" fmla="*/ 91 w 91"/>
                <a:gd name="T13" fmla="*/ 214 h 238"/>
                <a:gd name="T14" fmla="*/ 91 w 91"/>
                <a:gd name="T15" fmla="*/ 24 h 238"/>
                <a:gd name="T16" fmla="*/ 66 w 91"/>
                <a:gd name="T17" fmla="*/ 0 h 238"/>
                <a:gd name="T18" fmla="*/ 45 w 91"/>
                <a:gd name="T19" fmla="*/ 182 h 238"/>
                <a:gd name="T20" fmla="*/ 33 w 91"/>
                <a:gd name="T21" fmla="*/ 170 h 238"/>
                <a:gd name="T22" fmla="*/ 45 w 91"/>
                <a:gd name="T23" fmla="*/ 158 h 238"/>
                <a:gd name="T24" fmla="*/ 57 w 91"/>
                <a:gd name="T25" fmla="*/ 170 h 238"/>
                <a:gd name="T26" fmla="*/ 45 w 91"/>
                <a:gd name="T27" fmla="*/ 182 h 238"/>
                <a:gd name="T28" fmla="*/ 66 w 91"/>
                <a:gd name="T29" fmla="*/ 65 h 238"/>
                <a:gd name="T30" fmla="*/ 23 w 91"/>
                <a:gd name="T31" fmla="*/ 65 h 238"/>
                <a:gd name="T32" fmla="*/ 23 w 91"/>
                <a:gd name="T33" fmla="*/ 57 h 238"/>
                <a:gd name="T34" fmla="*/ 66 w 91"/>
                <a:gd name="T35" fmla="*/ 57 h 238"/>
                <a:gd name="T36" fmla="*/ 66 w 91"/>
                <a:gd name="T37" fmla="*/ 65 h 238"/>
                <a:gd name="T38" fmla="*/ 66 w 91"/>
                <a:gd name="T39" fmla="*/ 65 h 238"/>
                <a:gd name="T40" fmla="*/ 66 w 91"/>
                <a:gd name="T41" fmla="*/ 41 h 238"/>
                <a:gd name="T42" fmla="*/ 23 w 91"/>
                <a:gd name="T43" fmla="*/ 41 h 238"/>
                <a:gd name="T44" fmla="*/ 23 w 91"/>
                <a:gd name="T45" fmla="*/ 32 h 238"/>
                <a:gd name="T46" fmla="*/ 66 w 91"/>
                <a:gd name="T47" fmla="*/ 32 h 238"/>
                <a:gd name="T48" fmla="*/ 66 w 91"/>
                <a:gd name="T49" fmla="*/ 41 h 238"/>
                <a:gd name="T50" fmla="*/ 66 w 91"/>
                <a:gd name="T51" fmla="*/ 4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1" h="238">
                  <a:moveTo>
                    <a:pt x="6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27"/>
                    <a:pt x="10" y="238"/>
                    <a:pt x="24" y="238"/>
                  </a:cubicBezTo>
                  <a:cubicBezTo>
                    <a:pt x="66" y="238"/>
                    <a:pt x="66" y="238"/>
                    <a:pt x="66" y="238"/>
                  </a:cubicBezTo>
                  <a:cubicBezTo>
                    <a:pt x="79" y="238"/>
                    <a:pt x="91" y="227"/>
                    <a:pt x="91" y="21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1" y="11"/>
                    <a:pt x="79" y="0"/>
                    <a:pt x="66" y="0"/>
                  </a:cubicBezTo>
                  <a:close/>
                  <a:moveTo>
                    <a:pt x="45" y="182"/>
                  </a:moveTo>
                  <a:cubicBezTo>
                    <a:pt x="39" y="182"/>
                    <a:pt x="33" y="176"/>
                    <a:pt x="33" y="170"/>
                  </a:cubicBezTo>
                  <a:cubicBezTo>
                    <a:pt x="33" y="163"/>
                    <a:pt x="39" y="158"/>
                    <a:pt x="45" y="158"/>
                  </a:cubicBezTo>
                  <a:cubicBezTo>
                    <a:pt x="52" y="158"/>
                    <a:pt x="57" y="163"/>
                    <a:pt x="57" y="170"/>
                  </a:cubicBezTo>
                  <a:cubicBezTo>
                    <a:pt x="57" y="176"/>
                    <a:pt x="52" y="182"/>
                    <a:pt x="45" y="182"/>
                  </a:cubicBezTo>
                  <a:close/>
                  <a:moveTo>
                    <a:pt x="66" y="65"/>
                  </a:moveTo>
                  <a:cubicBezTo>
                    <a:pt x="23" y="65"/>
                    <a:pt x="23" y="65"/>
                    <a:pt x="23" y="65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66" y="57"/>
                    <a:pt x="66" y="57"/>
                    <a:pt x="66" y="57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65"/>
                    <a:pt x="66" y="65"/>
                    <a:pt x="66" y="65"/>
                  </a:cubicBezTo>
                  <a:close/>
                  <a:moveTo>
                    <a:pt x="66" y="41"/>
                  </a:moveTo>
                  <a:cubicBezTo>
                    <a:pt x="23" y="41"/>
                    <a:pt x="23" y="41"/>
                    <a:pt x="23" y="4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41"/>
                    <a:pt x="66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2782252" y="3802062"/>
              <a:ext cx="882650" cy="407447"/>
            </a:xfrm>
            <a:custGeom>
              <a:avLst/>
              <a:gdLst>
                <a:gd name="T0" fmla="*/ 0 w 556"/>
                <a:gd name="T1" fmla="*/ 557 h 557"/>
                <a:gd name="T2" fmla="*/ 0 w 556"/>
                <a:gd name="T3" fmla="*/ 279 h 557"/>
                <a:gd name="T4" fmla="*/ 278 w 556"/>
                <a:gd name="T5" fmla="*/ 279 h 557"/>
                <a:gd name="T6" fmla="*/ 278 w 556"/>
                <a:gd name="T7" fmla="*/ 557 h 557"/>
                <a:gd name="T8" fmla="*/ 278 w 556"/>
                <a:gd name="T9" fmla="*/ 0 h 557"/>
                <a:gd name="T10" fmla="*/ 278 w 556"/>
                <a:gd name="T11" fmla="*/ 279 h 557"/>
                <a:gd name="T12" fmla="*/ 556 w 556"/>
                <a:gd name="T13" fmla="*/ 279 h 557"/>
                <a:gd name="T14" fmla="*/ 556 w 556"/>
                <a:gd name="T15" fmla="*/ 55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6" h="557">
                  <a:moveTo>
                    <a:pt x="0" y="557"/>
                  </a:moveTo>
                  <a:lnTo>
                    <a:pt x="0" y="279"/>
                  </a:lnTo>
                  <a:lnTo>
                    <a:pt x="278" y="279"/>
                  </a:lnTo>
                  <a:lnTo>
                    <a:pt x="278" y="557"/>
                  </a:lnTo>
                  <a:lnTo>
                    <a:pt x="278" y="0"/>
                  </a:lnTo>
                  <a:lnTo>
                    <a:pt x="278" y="279"/>
                  </a:lnTo>
                  <a:lnTo>
                    <a:pt x="556" y="279"/>
                  </a:lnTo>
                  <a:lnTo>
                    <a:pt x="556" y="557"/>
                  </a:lnTo>
                </a:path>
              </a:pathLst>
            </a:custGeom>
            <a:noFill/>
            <a:ln w="25400" cap="rnd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&quot;Not Allowed&quot; Symbol 18"/>
            <p:cNvSpPr/>
            <p:nvPr/>
          </p:nvSpPr>
          <p:spPr bwMode="auto">
            <a:xfrm>
              <a:off x="2597019" y="3378426"/>
              <a:ext cx="1233549" cy="1233549"/>
            </a:xfrm>
            <a:prstGeom prst="noSmoking">
              <a:avLst>
                <a:gd name="adj" fmla="val 8694"/>
              </a:avLst>
            </a:prstGeom>
            <a:solidFill>
              <a:srgbClr val="FFFFFF"/>
            </a:solidFill>
            <a:ln w="41275">
              <a:solidFill>
                <a:schemeClr val="accent5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3508" y="2277141"/>
            <a:ext cx="607102" cy="520151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9721840" y="2282140"/>
            <a:ext cx="489484" cy="510151"/>
            <a:chOff x="6915150" y="4665663"/>
            <a:chExt cx="714375" cy="744537"/>
          </a:xfrm>
        </p:grpSpPr>
        <p:sp>
          <p:nvSpPr>
            <p:cNvPr id="15" name="Rectangle 5"/>
            <p:cNvSpPr>
              <a:spLocks noChangeArrowheads="1"/>
            </p:cNvSpPr>
            <p:nvPr/>
          </p:nvSpPr>
          <p:spPr bwMode="auto">
            <a:xfrm>
              <a:off x="7070725" y="49911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Rectangle 6"/>
            <p:cNvSpPr>
              <a:spLocks noChangeArrowheads="1"/>
            </p:cNvSpPr>
            <p:nvPr/>
          </p:nvSpPr>
          <p:spPr bwMode="auto">
            <a:xfrm>
              <a:off x="7070725" y="51435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7243763" y="4929188"/>
              <a:ext cx="119062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7243763" y="5081588"/>
              <a:ext cx="119062" cy="920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7415213" y="4991100"/>
              <a:ext cx="120650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7070725" y="4838700"/>
              <a:ext cx="117475" cy="9048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1"/>
            <p:cNvSpPr>
              <a:spLocks/>
            </p:cNvSpPr>
            <p:nvPr/>
          </p:nvSpPr>
          <p:spPr bwMode="auto">
            <a:xfrm>
              <a:off x="6915150" y="4665663"/>
              <a:ext cx="714375" cy="176212"/>
            </a:xfrm>
            <a:custGeom>
              <a:avLst/>
              <a:gdLst>
                <a:gd name="T0" fmla="*/ 0 w 450"/>
                <a:gd name="T1" fmla="*/ 0 h 111"/>
                <a:gd name="T2" fmla="*/ 0 w 450"/>
                <a:gd name="T3" fmla="*/ 47 h 111"/>
                <a:gd name="T4" fmla="*/ 0 w 450"/>
                <a:gd name="T5" fmla="*/ 47 h 111"/>
                <a:gd name="T6" fmla="*/ 0 w 450"/>
                <a:gd name="T7" fmla="*/ 111 h 111"/>
                <a:gd name="T8" fmla="*/ 64 w 450"/>
                <a:gd name="T9" fmla="*/ 111 h 111"/>
                <a:gd name="T10" fmla="*/ 64 w 450"/>
                <a:gd name="T11" fmla="*/ 64 h 111"/>
                <a:gd name="T12" fmla="*/ 389 w 450"/>
                <a:gd name="T13" fmla="*/ 64 h 111"/>
                <a:gd name="T14" fmla="*/ 389 w 450"/>
                <a:gd name="T15" fmla="*/ 111 h 111"/>
                <a:gd name="T16" fmla="*/ 450 w 450"/>
                <a:gd name="T17" fmla="*/ 111 h 111"/>
                <a:gd name="T18" fmla="*/ 450 w 450"/>
                <a:gd name="T19" fmla="*/ 64 h 111"/>
                <a:gd name="T20" fmla="*/ 450 w 450"/>
                <a:gd name="T21" fmla="*/ 47 h 111"/>
                <a:gd name="T22" fmla="*/ 450 w 450"/>
                <a:gd name="T23" fmla="*/ 0 h 111"/>
                <a:gd name="T24" fmla="*/ 0 w 450"/>
                <a:gd name="T25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1"/>
                  </a:lnTo>
                  <a:lnTo>
                    <a:pt x="64" y="111"/>
                  </a:lnTo>
                  <a:lnTo>
                    <a:pt x="64" y="64"/>
                  </a:lnTo>
                  <a:lnTo>
                    <a:pt x="389" y="64"/>
                  </a:lnTo>
                  <a:lnTo>
                    <a:pt x="389" y="111"/>
                  </a:lnTo>
                  <a:lnTo>
                    <a:pt x="450" y="111"/>
                  </a:lnTo>
                  <a:lnTo>
                    <a:pt x="450" y="64"/>
                  </a:lnTo>
                  <a:lnTo>
                    <a:pt x="450" y="47"/>
                  </a:lnTo>
                  <a:lnTo>
                    <a:pt x="4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12"/>
            <p:cNvSpPr>
              <a:spLocks/>
            </p:cNvSpPr>
            <p:nvPr/>
          </p:nvSpPr>
          <p:spPr bwMode="auto">
            <a:xfrm>
              <a:off x="6915150" y="5233988"/>
              <a:ext cx="714375" cy="176212"/>
            </a:xfrm>
            <a:custGeom>
              <a:avLst/>
              <a:gdLst>
                <a:gd name="T0" fmla="*/ 450 w 450"/>
                <a:gd name="T1" fmla="*/ 111 h 111"/>
                <a:gd name="T2" fmla="*/ 450 w 450"/>
                <a:gd name="T3" fmla="*/ 64 h 111"/>
                <a:gd name="T4" fmla="*/ 450 w 450"/>
                <a:gd name="T5" fmla="*/ 64 h 111"/>
                <a:gd name="T6" fmla="*/ 450 w 450"/>
                <a:gd name="T7" fmla="*/ 0 h 111"/>
                <a:gd name="T8" fmla="*/ 389 w 450"/>
                <a:gd name="T9" fmla="*/ 0 h 111"/>
                <a:gd name="T10" fmla="*/ 389 w 450"/>
                <a:gd name="T11" fmla="*/ 48 h 111"/>
                <a:gd name="T12" fmla="*/ 64 w 450"/>
                <a:gd name="T13" fmla="*/ 48 h 111"/>
                <a:gd name="T14" fmla="*/ 64 w 450"/>
                <a:gd name="T15" fmla="*/ 0 h 111"/>
                <a:gd name="T16" fmla="*/ 0 w 450"/>
                <a:gd name="T17" fmla="*/ 0 h 111"/>
                <a:gd name="T18" fmla="*/ 0 w 450"/>
                <a:gd name="T19" fmla="*/ 48 h 111"/>
                <a:gd name="T20" fmla="*/ 0 w 450"/>
                <a:gd name="T21" fmla="*/ 64 h 111"/>
                <a:gd name="T22" fmla="*/ 0 w 450"/>
                <a:gd name="T23" fmla="*/ 111 h 111"/>
                <a:gd name="T24" fmla="*/ 450 w 450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0" h="111">
                  <a:moveTo>
                    <a:pt x="450" y="111"/>
                  </a:moveTo>
                  <a:lnTo>
                    <a:pt x="450" y="64"/>
                  </a:lnTo>
                  <a:lnTo>
                    <a:pt x="450" y="64"/>
                  </a:lnTo>
                  <a:lnTo>
                    <a:pt x="450" y="0"/>
                  </a:lnTo>
                  <a:lnTo>
                    <a:pt x="389" y="0"/>
                  </a:lnTo>
                  <a:lnTo>
                    <a:pt x="389" y="48"/>
                  </a:lnTo>
                  <a:lnTo>
                    <a:pt x="64" y="48"/>
                  </a:lnTo>
                  <a:lnTo>
                    <a:pt x="64" y="0"/>
                  </a:lnTo>
                  <a:lnTo>
                    <a:pt x="0" y="0"/>
                  </a:lnTo>
                  <a:lnTo>
                    <a:pt x="0" y="48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50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8446935" y="2284038"/>
            <a:ext cx="486579" cy="508253"/>
            <a:chOff x="3100388" y="2039938"/>
            <a:chExt cx="712787" cy="744537"/>
          </a:xfrm>
        </p:grpSpPr>
        <p:sp>
          <p:nvSpPr>
            <p:cNvPr id="32" name="Freeform 13"/>
            <p:cNvSpPr>
              <a:spLocks/>
            </p:cNvSpPr>
            <p:nvPr/>
          </p:nvSpPr>
          <p:spPr bwMode="auto">
            <a:xfrm>
              <a:off x="3100388" y="2039938"/>
              <a:ext cx="712787" cy="174625"/>
            </a:xfrm>
            <a:custGeom>
              <a:avLst/>
              <a:gdLst>
                <a:gd name="T0" fmla="*/ 0 w 449"/>
                <a:gd name="T1" fmla="*/ 0 h 110"/>
                <a:gd name="T2" fmla="*/ 0 w 449"/>
                <a:gd name="T3" fmla="*/ 47 h 110"/>
                <a:gd name="T4" fmla="*/ 0 w 449"/>
                <a:gd name="T5" fmla="*/ 47 h 110"/>
                <a:gd name="T6" fmla="*/ 0 w 449"/>
                <a:gd name="T7" fmla="*/ 110 h 110"/>
                <a:gd name="T8" fmla="*/ 63 w 449"/>
                <a:gd name="T9" fmla="*/ 110 h 110"/>
                <a:gd name="T10" fmla="*/ 63 w 449"/>
                <a:gd name="T11" fmla="*/ 63 h 110"/>
                <a:gd name="T12" fmla="*/ 388 w 449"/>
                <a:gd name="T13" fmla="*/ 63 h 110"/>
                <a:gd name="T14" fmla="*/ 388 w 449"/>
                <a:gd name="T15" fmla="*/ 110 h 110"/>
                <a:gd name="T16" fmla="*/ 449 w 449"/>
                <a:gd name="T17" fmla="*/ 110 h 110"/>
                <a:gd name="T18" fmla="*/ 449 w 449"/>
                <a:gd name="T19" fmla="*/ 63 h 110"/>
                <a:gd name="T20" fmla="*/ 449 w 449"/>
                <a:gd name="T21" fmla="*/ 47 h 110"/>
                <a:gd name="T22" fmla="*/ 449 w 449"/>
                <a:gd name="T23" fmla="*/ 0 h 110"/>
                <a:gd name="T24" fmla="*/ 0 w 449"/>
                <a:gd name="T2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0">
                  <a:moveTo>
                    <a:pt x="0" y="0"/>
                  </a:moveTo>
                  <a:lnTo>
                    <a:pt x="0" y="47"/>
                  </a:lnTo>
                  <a:lnTo>
                    <a:pt x="0" y="47"/>
                  </a:lnTo>
                  <a:lnTo>
                    <a:pt x="0" y="110"/>
                  </a:lnTo>
                  <a:lnTo>
                    <a:pt x="63" y="110"/>
                  </a:lnTo>
                  <a:lnTo>
                    <a:pt x="63" y="63"/>
                  </a:lnTo>
                  <a:lnTo>
                    <a:pt x="388" y="63"/>
                  </a:lnTo>
                  <a:lnTo>
                    <a:pt x="388" y="110"/>
                  </a:lnTo>
                  <a:lnTo>
                    <a:pt x="449" y="110"/>
                  </a:lnTo>
                  <a:lnTo>
                    <a:pt x="449" y="63"/>
                  </a:lnTo>
                  <a:lnTo>
                    <a:pt x="449" y="47"/>
                  </a:lnTo>
                  <a:lnTo>
                    <a:pt x="44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>
              <a:off x="3100388" y="2608263"/>
              <a:ext cx="712787" cy="176212"/>
            </a:xfrm>
            <a:custGeom>
              <a:avLst/>
              <a:gdLst>
                <a:gd name="T0" fmla="*/ 449 w 449"/>
                <a:gd name="T1" fmla="*/ 111 h 111"/>
                <a:gd name="T2" fmla="*/ 449 w 449"/>
                <a:gd name="T3" fmla="*/ 64 h 111"/>
                <a:gd name="T4" fmla="*/ 449 w 449"/>
                <a:gd name="T5" fmla="*/ 64 h 111"/>
                <a:gd name="T6" fmla="*/ 449 w 449"/>
                <a:gd name="T7" fmla="*/ 0 h 111"/>
                <a:gd name="T8" fmla="*/ 388 w 449"/>
                <a:gd name="T9" fmla="*/ 0 h 111"/>
                <a:gd name="T10" fmla="*/ 388 w 449"/>
                <a:gd name="T11" fmla="*/ 47 h 111"/>
                <a:gd name="T12" fmla="*/ 63 w 449"/>
                <a:gd name="T13" fmla="*/ 47 h 111"/>
                <a:gd name="T14" fmla="*/ 63 w 449"/>
                <a:gd name="T15" fmla="*/ 0 h 111"/>
                <a:gd name="T16" fmla="*/ 0 w 449"/>
                <a:gd name="T17" fmla="*/ 0 h 111"/>
                <a:gd name="T18" fmla="*/ 0 w 449"/>
                <a:gd name="T19" fmla="*/ 47 h 111"/>
                <a:gd name="T20" fmla="*/ 0 w 449"/>
                <a:gd name="T21" fmla="*/ 64 h 111"/>
                <a:gd name="T22" fmla="*/ 0 w 449"/>
                <a:gd name="T23" fmla="*/ 111 h 111"/>
                <a:gd name="T24" fmla="*/ 449 w 449"/>
                <a:gd name="T2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111">
                  <a:moveTo>
                    <a:pt x="449" y="111"/>
                  </a:moveTo>
                  <a:lnTo>
                    <a:pt x="449" y="64"/>
                  </a:lnTo>
                  <a:lnTo>
                    <a:pt x="449" y="64"/>
                  </a:lnTo>
                  <a:lnTo>
                    <a:pt x="449" y="0"/>
                  </a:lnTo>
                  <a:lnTo>
                    <a:pt x="388" y="0"/>
                  </a:lnTo>
                  <a:lnTo>
                    <a:pt x="388" y="47"/>
                  </a:lnTo>
                  <a:lnTo>
                    <a:pt x="63" y="47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7"/>
                  </a:lnTo>
                  <a:lnTo>
                    <a:pt x="0" y="64"/>
                  </a:lnTo>
                  <a:lnTo>
                    <a:pt x="0" y="111"/>
                  </a:lnTo>
                  <a:lnTo>
                    <a:pt x="449" y="1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15"/>
            <p:cNvSpPr>
              <a:spLocks/>
            </p:cNvSpPr>
            <p:nvPr/>
          </p:nvSpPr>
          <p:spPr bwMode="auto">
            <a:xfrm>
              <a:off x="3268663" y="2266950"/>
              <a:ext cx="379412" cy="185737"/>
            </a:xfrm>
            <a:custGeom>
              <a:avLst/>
              <a:gdLst>
                <a:gd name="T0" fmla="*/ 0 w 117"/>
                <a:gd name="T1" fmla="*/ 6 h 57"/>
                <a:gd name="T2" fmla="*/ 44 w 117"/>
                <a:gd name="T3" fmla="*/ 49 h 57"/>
                <a:gd name="T4" fmla="*/ 73 w 117"/>
                <a:gd name="T5" fmla="*/ 49 h 57"/>
                <a:gd name="T6" fmla="*/ 117 w 117"/>
                <a:gd name="T7" fmla="*/ 6 h 57"/>
                <a:gd name="T8" fmla="*/ 117 w 117"/>
                <a:gd name="T9" fmla="*/ 0 h 57"/>
                <a:gd name="T10" fmla="*/ 0 w 117"/>
                <a:gd name="T11" fmla="*/ 0 h 57"/>
                <a:gd name="T12" fmla="*/ 0 w 117"/>
                <a:gd name="T13" fmla="*/ 6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57">
                  <a:moveTo>
                    <a:pt x="0" y="6"/>
                  </a:moveTo>
                  <a:cubicBezTo>
                    <a:pt x="44" y="49"/>
                    <a:pt x="44" y="49"/>
                    <a:pt x="44" y="49"/>
                  </a:cubicBezTo>
                  <a:cubicBezTo>
                    <a:pt x="52" y="57"/>
                    <a:pt x="65" y="57"/>
                    <a:pt x="73" y="49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16"/>
            <p:cNvSpPr>
              <a:spLocks/>
            </p:cNvSpPr>
            <p:nvPr/>
          </p:nvSpPr>
          <p:spPr bwMode="auto">
            <a:xfrm>
              <a:off x="3268663" y="2309813"/>
              <a:ext cx="379412" cy="246062"/>
            </a:xfrm>
            <a:custGeom>
              <a:avLst/>
              <a:gdLst>
                <a:gd name="T0" fmla="*/ 73 w 117"/>
                <a:gd name="T1" fmla="*/ 44 h 76"/>
                <a:gd name="T2" fmla="*/ 44 w 117"/>
                <a:gd name="T3" fmla="*/ 44 h 76"/>
                <a:gd name="T4" fmla="*/ 0 w 117"/>
                <a:gd name="T5" fmla="*/ 0 h 76"/>
                <a:gd name="T6" fmla="*/ 0 w 117"/>
                <a:gd name="T7" fmla="*/ 76 h 76"/>
                <a:gd name="T8" fmla="*/ 117 w 117"/>
                <a:gd name="T9" fmla="*/ 76 h 76"/>
                <a:gd name="T10" fmla="*/ 117 w 117"/>
                <a:gd name="T11" fmla="*/ 0 h 76"/>
                <a:gd name="T12" fmla="*/ 73 w 117"/>
                <a:gd name="T13" fmla="*/ 44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76">
                  <a:moveTo>
                    <a:pt x="73" y="44"/>
                  </a:moveTo>
                  <a:cubicBezTo>
                    <a:pt x="65" y="52"/>
                    <a:pt x="52" y="52"/>
                    <a:pt x="44" y="4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17" y="76"/>
                    <a:pt x="117" y="76"/>
                    <a:pt x="117" y="76"/>
                  </a:cubicBezTo>
                  <a:cubicBezTo>
                    <a:pt x="117" y="0"/>
                    <a:pt x="117" y="0"/>
                    <a:pt x="117" y="0"/>
                  </a:cubicBezTo>
                  <a:lnTo>
                    <a:pt x="7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231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1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10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36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5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02374E-6 -3.55878E-6 L 1.02374E-6 0.0261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5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257" y="1337343"/>
            <a:ext cx="6993981" cy="5126429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 bwMode="auto">
          <a:xfrm>
            <a:off x="717451" y="2308469"/>
            <a:ext cx="3436295" cy="2838679"/>
          </a:xfrm>
          <a:prstGeom prst="homePlat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Triggers </a:t>
            </a: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r>
              <a:rPr lang="en-US" sz="3529" kern="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nd</a:t>
            </a:r>
            <a:endParaRPr lang="en-US" sz="3529" kern="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Bindings</a:t>
            </a:r>
          </a:p>
        </p:txBody>
      </p:sp>
    </p:spTree>
    <p:extLst>
      <p:ext uri="{BB962C8B-B14F-4D97-AF65-F5344CB8AC3E}">
        <p14:creationId xmlns:p14="http://schemas.microsoft.com/office/powerpoint/2010/main" val="5583876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100263" y="1189176"/>
            <a:ext cx="7991475" cy="5097779"/>
            <a:chOff x="1773004" y="1189176"/>
            <a:chExt cx="7991475" cy="5097779"/>
          </a:xfrm>
        </p:grpSpPr>
        <p:grpSp>
          <p:nvGrpSpPr>
            <p:cNvPr id="9" name="Group 8"/>
            <p:cNvGrpSpPr/>
            <p:nvPr/>
          </p:nvGrpSpPr>
          <p:grpSpPr>
            <a:xfrm>
              <a:off x="1773004" y="1189176"/>
              <a:ext cx="7991475" cy="5097779"/>
              <a:chOff x="2100262" y="880110"/>
              <a:chExt cx="7991475" cy="5097779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00262" y="2767012"/>
                <a:ext cx="7991475" cy="1323975"/>
              </a:xfrm>
              <a:prstGeom prst="rect">
                <a:avLst/>
              </a:prstGeom>
            </p:spPr>
          </p:pic>
          <p:sp>
            <p:nvSpPr>
              <p:cNvPr id="3" name="Line Callout 1 2"/>
              <p:cNvSpPr/>
              <p:nvPr/>
            </p:nvSpPr>
            <p:spPr bwMode="auto">
              <a:xfrm>
                <a:off x="3440802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56840"/>
                  <a:gd name="adj4" fmla="val 185525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Trigger</a:t>
                </a:r>
              </a:p>
            </p:txBody>
          </p:sp>
          <p:sp>
            <p:nvSpPr>
              <p:cNvPr id="6" name="Line Callout 1 5"/>
              <p:cNvSpPr/>
              <p:nvPr/>
            </p:nvSpPr>
            <p:spPr bwMode="auto">
              <a:xfrm>
                <a:off x="7215558" y="880110"/>
                <a:ext cx="2251710" cy="1211580"/>
              </a:xfrm>
              <a:prstGeom prst="borderCallout1">
                <a:avLst>
                  <a:gd name="adj1" fmla="val 97995"/>
                  <a:gd name="adj2" fmla="val 52073"/>
                  <a:gd name="adj3" fmla="val 163513"/>
                  <a:gd name="adj4" fmla="val 58783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Input</a:t>
                </a:r>
              </a:p>
            </p:txBody>
          </p:sp>
          <p:sp>
            <p:nvSpPr>
              <p:cNvPr id="7" name="Line Callout 1 6"/>
              <p:cNvSpPr/>
              <p:nvPr/>
            </p:nvSpPr>
            <p:spPr bwMode="auto">
              <a:xfrm>
                <a:off x="7215558" y="4766309"/>
                <a:ext cx="2251710" cy="1211580"/>
              </a:xfrm>
              <a:prstGeom prst="borderCallout1">
                <a:avLst>
                  <a:gd name="adj1" fmla="val -90684"/>
                  <a:gd name="adj2" fmla="val -20515"/>
                  <a:gd name="adj3" fmla="val -2594"/>
                  <a:gd name="adj4" fmla="val 44408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Output</a:t>
                </a:r>
              </a:p>
            </p:txBody>
          </p:sp>
          <p:sp>
            <p:nvSpPr>
              <p:cNvPr id="8" name="Line Callout 1 7"/>
              <p:cNvSpPr/>
              <p:nvPr/>
            </p:nvSpPr>
            <p:spPr bwMode="auto">
              <a:xfrm>
                <a:off x="3440802" y="4766309"/>
                <a:ext cx="2251710" cy="1211580"/>
              </a:xfrm>
              <a:prstGeom prst="borderCallout1">
                <a:avLst>
                  <a:gd name="adj1" fmla="val 1769"/>
                  <a:gd name="adj2" fmla="val 40398"/>
                  <a:gd name="adj3" fmla="val -109198"/>
                  <a:gd name="adj4" fmla="val 41870"/>
                </a:avLst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Calibri" panose="020F0502020204030204"/>
                    <a:ea typeface="Segoe UI" pitchFamily="34" charset="0"/>
                    <a:cs typeface="Segoe UI" pitchFamily="34" charset="0"/>
                  </a:rPr>
                  <a:t>Code</a:t>
                </a:r>
              </a:p>
            </p:txBody>
          </p:sp>
        </p:grpSp>
        <p:cxnSp>
          <p:nvCxnSpPr>
            <p:cNvPr id="4" name="Straight Arrow Connector 3"/>
            <p:cNvCxnSpPr>
              <a:stCxn id="3" idx="1"/>
            </p:cNvCxnSpPr>
            <p:nvPr/>
          </p:nvCxnSpPr>
          <p:spPr>
            <a:xfrm>
              <a:off x="4239399" y="2400756"/>
              <a:ext cx="3095051" cy="74776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6" idx="1"/>
            </p:cNvCxnSpPr>
            <p:nvPr/>
          </p:nvCxnSpPr>
          <p:spPr>
            <a:xfrm>
              <a:off x="8014155" y="2400756"/>
              <a:ext cx="427201" cy="67532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</p:cNvCxnSpPr>
            <p:nvPr/>
          </p:nvCxnSpPr>
          <p:spPr>
            <a:xfrm flipH="1" flipV="1">
              <a:off x="3830855" y="3706784"/>
              <a:ext cx="408544" cy="1368591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7" idx="3"/>
            </p:cNvCxnSpPr>
            <p:nvPr/>
          </p:nvCxnSpPr>
          <p:spPr>
            <a:xfrm flipH="1" flipV="1">
              <a:off x="6169794" y="3928165"/>
              <a:ext cx="1844361" cy="114721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programming concepts</a:t>
            </a:r>
          </a:p>
        </p:txBody>
      </p:sp>
    </p:spTree>
    <p:extLst>
      <p:ext uri="{BB962C8B-B14F-4D97-AF65-F5344CB8AC3E}">
        <p14:creationId xmlns:p14="http://schemas.microsoft.com/office/powerpoint/2010/main" val="2089711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1_Azure 2015">
  <a:themeElements>
    <a:clrScheme name="Cloud+Enterprise Fall 2016">
      <a:dk1>
        <a:srgbClr val="FFFFFF"/>
      </a:dk1>
      <a:lt1>
        <a:srgbClr val="FFFFFF"/>
      </a:lt1>
      <a:dk2>
        <a:srgbClr val="505050"/>
      </a:dk2>
      <a:lt2>
        <a:srgbClr val="00BCF2"/>
      </a:lt2>
      <a:accent1>
        <a:srgbClr val="0078D7"/>
      </a:accent1>
      <a:accent2>
        <a:srgbClr val="00188F"/>
      </a:accent2>
      <a:accent3>
        <a:srgbClr val="FFB900"/>
      </a:accent3>
      <a:accent4>
        <a:srgbClr val="00BCF2"/>
      </a:accent4>
      <a:accent5>
        <a:srgbClr val="0078D7"/>
      </a:accent5>
      <a:accent6>
        <a:srgbClr val="00188F"/>
      </a:accent6>
      <a:hlink>
        <a:srgbClr val="0078D7"/>
      </a:hlink>
      <a:folHlink>
        <a:srgbClr val="FFB90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_5-50111_Build 2017_DARK GRAY TEMPLATE">
  <a:themeElements>
    <a:clrScheme name="Build 2017 Colors (Dark Gray)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BCF2"/>
      </a:accent2>
      <a:accent3>
        <a:srgbClr val="EAEAEA"/>
      </a:accent3>
      <a:accent4>
        <a:srgbClr val="002050"/>
      </a:accent4>
      <a:accent5>
        <a:srgbClr val="FFB900"/>
      </a:accent5>
      <a:accent6>
        <a:srgbClr val="737373"/>
      </a:accent6>
      <a:hlink>
        <a:srgbClr val="00BCF2"/>
      </a:hlink>
      <a:folHlink>
        <a:srgbClr val="00BCF2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2017_Template [Read-Only]" id="{6F4885E9-16BF-45DA-8043-52AF389A1A37}" vid="{7C70E2A4-8980-409D-AC1F-E29167836A6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7450</TotalTime>
  <Words>288</Words>
  <Application>Microsoft Macintosh PowerPoint</Application>
  <PresentationFormat>Widescreen</PresentationFormat>
  <Paragraphs>70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8</vt:i4>
      </vt:variant>
    </vt:vector>
  </HeadingPairs>
  <TitlesOfParts>
    <vt:vector size="29" baseType="lpstr">
      <vt:lpstr>MS PGothic</vt:lpstr>
      <vt:lpstr>MS PGothic</vt:lpstr>
      <vt:lpstr>Arial</vt:lpstr>
      <vt:lpstr>Avenir LT Pro 45 Book</vt:lpstr>
      <vt:lpstr>Calibri</vt:lpstr>
      <vt:lpstr>Calibri Light</vt:lpstr>
      <vt:lpstr>Consolas</vt:lpstr>
      <vt:lpstr>Segoe UI</vt:lpstr>
      <vt:lpstr>Segoe UI Light</vt:lpstr>
      <vt:lpstr>Segoe UI Semibold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1_Azure 2015</vt:lpstr>
      <vt:lpstr>5-30721_Build_2016_Template_Light</vt:lpstr>
      <vt:lpstr>Office Theme</vt:lpstr>
      <vt:lpstr>1_5-50111_Build 2017_DARK GRAY TEMPLATE</vt:lpstr>
      <vt:lpstr>Step 3 Azure Functions</vt:lpstr>
      <vt:lpstr>Goal</vt:lpstr>
      <vt:lpstr>What is “serverless”</vt:lpstr>
      <vt:lpstr>Common Scenarios</vt:lpstr>
      <vt:lpstr>Azure Functions</vt:lpstr>
      <vt:lpstr>PowerPoint Presentation</vt:lpstr>
      <vt:lpstr>Functions programming concepts</vt:lpstr>
      <vt:lpstr>Let’s code!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384</cp:revision>
  <cp:lastPrinted>2014-03-26T17:46:13Z</cp:lastPrinted>
  <dcterms:created xsi:type="dcterms:W3CDTF">2014-03-19T23:21:38Z</dcterms:created>
  <dcterms:modified xsi:type="dcterms:W3CDTF">2018-04-14T22:52:29Z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  <property fmtid="{D5CDD505-2E9C-101B-9397-08002B2CF9AE}" pid="4" name="MSIP_Label_f42aa342-8706-4288-bd11-ebb85995028c_Enabled">
    <vt:lpwstr>True</vt:lpwstr>
  </property>
  <property fmtid="{D5CDD505-2E9C-101B-9397-08002B2CF9AE}" pid="5" name="MSIP_Label_f42aa342-8706-4288-bd11-ebb85995028c_SiteId">
    <vt:lpwstr>72f988bf-86f1-41af-91ab-2d7cd011db47</vt:lpwstr>
  </property>
  <property fmtid="{D5CDD505-2E9C-101B-9397-08002B2CF9AE}" pid="6" name="MSIP_Label_f42aa342-8706-4288-bd11-ebb85995028c_Owner">
    <vt:lpwstr>mabenoit@microsoft.com</vt:lpwstr>
  </property>
  <property fmtid="{D5CDD505-2E9C-101B-9397-08002B2CF9AE}" pid="7" name="MSIP_Label_f42aa342-8706-4288-bd11-ebb85995028c_SetDate">
    <vt:lpwstr>2017-11-08T02:32:32.0962800Z</vt:lpwstr>
  </property>
  <property fmtid="{D5CDD505-2E9C-101B-9397-08002B2CF9AE}" pid="8" name="MSIP_Label_f42aa342-8706-4288-bd11-ebb85995028c_Name">
    <vt:lpwstr>General</vt:lpwstr>
  </property>
  <property fmtid="{D5CDD505-2E9C-101B-9397-08002B2CF9AE}" pid="9" name="MSIP_Label_f42aa342-8706-4288-bd11-ebb85995028c_Application">
    <vt:lpwstr>Microsoft Azure Information Protection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